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E932B-B4C4-4494-B0B5-B9360883C793}" v="4" dt="2020-09-09T14:51:5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C15E932B-B4C4-4494-B0B5-B9360883C793}"/>
    <pc:docChg chg="undo custSel addSld modSld">
      <pc:chgData name="akhil nichenametla" userId="a81230d310ee9045" providerId="LiveId" clId="{C15E932B-B4C4-4494-B0B5-B9360883C793}" dt="2020-09-09T14:52:12.773" v="298" actId="20577"/>
      <pc:docMkLst>
        <pc:docMk/>
      </pc:docMkLst>
      <pc:sldChg chg="addSp delSp modSp new mod">
        <pc:chgData name="akhil nichenametla" userId="a81230d310ee9045" providerId="LiveId" clId="{C15E932B-B4C4-4494-B0B5-B9360883C793}" dt="2020-09-09T14:52:12.773" v="298" actId="20577"/>
        <pc:sldMkLst>
          <pc:docMk/>
          <pc:sldMk cId="3802202862" sldId="261"/>
        </pc:sldMkLst>
        <pc:spChg chg="del">
          <ac:chgData name="akhil nichenametla" userId="a81230d310ee9045" providerId="LiveId" clId="{C15E932B-B4C4-4494-B0B5-B9360883C793}" dt="2020-09-09T12:31:22.031" v="1" actId="478"/>
          <ac:spMkLst>
            <pc:docMk/>
            <pc:sldMk cId="3802202862" sldId="261"/>
            <ac:spMk id="2" creationId="{3320190E-803D-4073-81DD-7768FC5A7FF9}"/>
          </ac:spMkLst>
        </pc:spChg>
        <pc:spChg chg="del">
          <ac:chgData name="akhil nichenametla" userId="a81230d310ee9045" providerId="LiveId" clId="{C15E932B-B4C4-4494-B0B5-B9360883C793}" dt="2020-09-09T12:31:22.031" v="1" actId="478"/>
          <ac:spMkLst>
            <pc:docMk/>
            <pc:sldMk cId="3802202862" sldId="261"/>
            <ac:spMk id="3" creationId="{74D1AE01-1FEB-4E6F-871D-9C2C1C691A6F}"/>
          </ac:spMkLst>
        </pc:spChg>
        <pc:spChg chg="add mod">
          <ac:chgData name="akhil nichenametla" userId="a81230d310ee9045" providerId="LiveId" clId="{C15E932B-B4C4-4494-B0B5-B9360883C793}" dt="2020-09-09T14:51:46.394" v="236" actId="1076"/>
          <ac:spMkLst>
            <pc:docMk/>
            <pc:sldMk cId="3802202862" sldId="261"/>
            <ac:spMk id="5" creationId="{C04CE1C7-6815-4C94-9A02-2E8BB1FF4641}"/>
          </ac:spMkLst>
        </pc:spChg>
        <pc:spChg chg="add mod">
          <ac:chgData name="akhil nichenametla" userId="a81230d310ee9045" providerId="LiveId" clId="{C15E932B-B4C4-4494-B0B5-B9360883C793}" dt="2020-09-09T14:52:12.773" v="298" actId="20577"/>
          <ac:spMkLst>
            <pc:docMk/>
            <pc:sldMk cId="3802202862" sldId="261"/>
            <ac:spMk id="6" creationId="{6498AF8E-4DC0-46B9-8F6D-C251A60908D2}"/>
          </ac:spMkLst>
        </pc:spChg>
        <pc:graphicFrameChg chg="add mod modGraphic">
          <ac:chgData name="akhil nichenametla" userId="a81230d310ee9045" providerId="LiveId" clId="{C15E932B-B4C4-4494-B0B5-B9360883C793}" dt="2020-09-09T14:50:56.423" v="109" actId="1076"/>
          <ac:graphicFrameMkLst>
            <pc:docMk/>
            <pc:sldMk cId="3802202862" sldId="261"/>
            <ac:graphicFrameMk id="4" creationId="{ABDC9133-F9DA-4A78-9521-6BA6366E88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325-0583-42D8-AFD2-F30296BB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B55B6-D7CF-4A98-9C8B-2A85E3C40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A172-7379-4458-B5A4-9DA47EA5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DF15-6CD7-43BE-9912-AD31EBA1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3554-3C76-4F40-8C66-E7E4885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3F5C-30BE-499F-8F8A-5E92C1D9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7C6F-EF55-470E-A97C-C6089980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4ACF-1390-42C3-8D75-7BE2833E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FE31-FCAB-494E-9E2F-66514B1E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920C-8375-45CB-B35F-551669E6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3F5B6-1D17-4F8C-B66B-07473503A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431-92A4-4519-9144-626AF489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8F3F-8D10-436C-A901-50CE13D4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941A-084C-4C98-AB46-82850E2A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7B5D-9283-45AC-9387-B96EA118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56C6-78F8-4E5E-8680-CE5FC9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476-3993-4E88-9087-052F781E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A940-ACC7-49F4-B1EF-87E87FDC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C741-9273-4D08-9BAF-EAED1EB7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7685-AF4C-4CA5-BFAC-34E814B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1E54-6EBC-417E-9DC0-BE984697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2B45-DB88-4C59-8B73-0F419126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5C11-C5E4-4FE1-885B-D1437F7D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38A4-D887-4FE6-9F57-F650FEF3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FF4B-32AC-42B6-AC52-1CE7079E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1146-A637-4153-8C25-2B5CFA01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C470-DBE8-4394-9AAB-6EC6EFE4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77B4-BCCC-47E4-BA7C-186BAEFF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5DCC-3AD3-459C-AD7F-6B270B4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F786-3FE0-4DEC-958A-EA88FBEC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9A1D2-64E8-43E0-9F07-AEA0E995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F8C0-12C3-4021-B912-0006FBBC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0459-5EAE-4F6F-AD4D-23895189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D093-1C47-42F4-9025-10998F42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8024F-E022-4D0E-A510-FB3102A2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D9269-9562-4651-8711-C5B6693B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A154D-B8E7-42B9-80E1-37717571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8AA-7BFF-4BAE-9EC2-7933543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44205-6ACA-483D-95C9-1E37640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63B9-8B04-40FC-BC10-93984F4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6626-D770-4BEE-8DC0-2EBED810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65D6-04D0-43A1-9B31-DE4141BB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2118D-9711-4FF6-9F05-7170E47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B63F-51EA-453B-977E-EEA2343A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10ECD-B680-4444-86B9-D6D59DD8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BFC6F-0ADD-4414-A0D1-F0D538A5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4C8A-64CC-495C-AEAB-ECF71B4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A85E-E720-42E9-A91F-EA0B9870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D28E-764B-4BC4-8CC3-B4D55461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7408-0BA2-4EED-8D14-8C8AC6D2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0985-334B-44FE-B117-F0B9B24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C4D5-6605-4D6C-BF26-46DFBFD5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2C9B-F3DF-4925-975D-179B098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10091-F094-49CB-B0DF-EB5AEDAB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0B3F-A891-4DAE-9A38-F5E576FB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3AAF-4D51-4C49-B72F-F002307C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D287-F7E6-4122-AB58-63989F0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C66F2-E8B1-4482-926B-41AF8CD9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75DC5-E2CE-40B1-8DEC-19AD85F8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FE70-C497-405C-A9C8-FC8A029D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D889-FB2E-4A27-86EA-EF4A19DD6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EE61-6D47-4D17-8C85-EC51A92943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F33C-550B-4835-A7FC-65D5EBA2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CA6D-45F7-4B52-824F-4F797476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A1CA-9E62-426E-90FB-8562689F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36E54-A973-4BEC-A5C8-030E60384729}"/>
              </a:ext>
            </a:extLst>
          </p:cNvPr>
          <p:cNvSpPr/>
          <p:nvPr/>
        </p:nvSpPr>
        <p:spPr>
          <a:xfrm rot="10800000" flipH="1">
            <a:off x="2014593" y="3356459"/>
            <a:ext cx="187442" cy="2470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4A42B-9444-4A05-8BC6-8C4B63EEB411}"/>
              </a:ext>
            </a:extLst>
          </p:cNvPr>
          <p:cNvSpPr/>
          <p:nvPr/>
        </p:nvSpPr>
        <p:spPr>
          <a:xfrm rot="10800000" flipH="1">
            <a:off x="2547993" y="3084195"/>
            <a:ext cx="187442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CDD9-27B8-44CE-9479-F71CA58DB475}"/>
              </a:ext>
            </a:extLst>
          </p:cNvPr>
          <p:cNvSpPr/>
          <p:nvPr/>
        </p:nvSpPr>
        <p:spPr>
          <a:xfrm rot="10800000" flipH="1">
            <a:off x="3081393" y="2809875"/>
            <a:ext cx="187442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4D266-7B32-48CA-9905-56DC577C8CA6}"/>
              </a:ext>
            </a:extLst>
          </p:cNvPr>
          <p:cNvSpPr/>
          <p:nvPr/>
        </p:nvSpPr>
        <p:spPr>
          <a:xfrm rot="10800000" flipH="1">
            <a:off x="3614793" y="2535555"/>
            <a:ext cx="187442" cy="32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1B611-B382-49C1-8B9D-35A69E1FCFAB}"/>
              </a:ext>
            </a:extLst>
          </p:cNvPr>
          <p:cNvSpPr/>
          <p:nvPr/>
        </p:nvSpPr>
        <p:spPr>
          <a:xfrm rot="10800000" flipH="1">
            <a:off x="4148193" y="2261235"/>
            <a:ext cx="187442" cy="3566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510BF-58E9-4D3F-9F8F-8C0CD6FA84B4}"/>
              </a:ext>
            </a:extLst>
          </p:cNvPr>
          <p:cNvSpPr/>
          <p:nvPr/>
        </p:nvSpPr>
        <p:spPr>
          <a:xfrm rot="10800000" flipH="1">
            <a:off x="4681593" y="1986915"/>
            <a:ext cx="187442" cy="3840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C8B-0AD8-434F-8D1D-A6DB12FED3A8}"/>
              </a:ext>
            </a:extLst>
          </p:cNvPr>
          <p:cNvSpPr/>
          <p:nvPr/>
        </p:nvSpPr>
        <p:spPr>
          <a:xfrm rot="10800000" flipH="1">
            <a:off x="5214993" y="1712595"/>
            <a:ext cx="187442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5486E1-91C8-4EB4-805D-598AE8585760}"/>
              </a:ext>
            </a:extLst>
          </p:cNvPr>
          <p:cNvSpPr/>
          <p:nvPr/>
        </p:nvSpPr>
        <p:spPr>
          <a:xfrm rot="10800000" flipH="1">
            <a:off x="5748393" y="1438275"/>
            <a:ext cx="187442" cy="4389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069C-B90C-4CFA-9B59-190C8F52227B}"/>
              </a:ext>
            </a:extLst>
          </p:cNvPr>
          <p:cNvSpPr txBox="1"/>
          <p:nvPr/>
        </p:nvSpPr>
        <p:spPr>
          <a:xfrm>
            <a:off x="4335635" y="470772"/>
            <a:ext cx="350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Left, lesser (stack)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BE724-BF91-4459-AD98-AD78667CD784}"/>
              </a:ext>
            </a:extLst>
          </p:cNvPr>
          <p:cNvSpPr/>
          <p:nvPr/>
        </p:nvSpPr>
        <p:spPr>
          <a:xfrm>
            <a:off x="7032509" y="2173605"/>
            <a:ext cx="187442" cy="36537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87AE65-F0B7-45A7-A45C-BB4614147BA9}"/>
              </a:ext>
            </a:extLst>
          </p:cNvPr>
          <p:cNvSpPr/>
          <p:nvPr/>
        </p:nvSpPr>
        <p:spPr>
          <a:xfrm rot="10800000">
            <a:off x="6246608" y="3223109"/>
            <a:ext cx="187442" cy="2470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3DD7-3B79-48C1-B12F-146FAAA22CDE}"/>
              </a:ext>
            </a:extLst>
          </p:cNvPr>
          <p:cNvSpPr/>
          <p:nvPr/>
        </p:nvSpPr>
        <p:spPr>
          <a:xfrm rot="10800000">
            <a:off x="5713208" y="2950845"/>
            <a:ext cx="187442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24270-F1BE-4E23-88BF-30F47DE4F0DA}"/>
              </a:ext>
            </a:extLst>
          </p:cNvPr>
          <p:cNvSpPr/>
          <p:nvPr/>
        </p:nvSpPr>
        <p:spPr>
          <a:xfrm rot="10800000">
            <a:off x="5179808" y="2676525"/>
            <a:ext cx="187442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744F1-CECA-43EE-9EED-0BB65D6E3EB3}"/>
              </a:ext>
            </a:extLst>
          </p:cNvPr>
          <p:cNvSpPr/>
          <p:nvPr/>
        </p:nvSpPr>
        <p:spPr>
          <a:xfrm rot="10800000">
            <a:off x="4646408" y="2402205"/>
            <a:ext cx="187442" cy="32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20814-3C91-4AA2-A25B-1D6D9D444C92}"/>
              </a:ext>
            </a:extLst>
          </p:cNvPr>
          <p:cNvSpPr/>
          <p:nvPr/>
        </p:nvSpPr>
        <p:spPr>
          <a:xfrm rot="10800000">
            <a:off x="4113008" y="2127885"/>
            <a:ext cx="187442" cy="3566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20E7D-7666-4E9F-92EF-15CFE2ADF14A}"/>
              </a:ext>
            </a:extLst>
          </p:cNvPr>
          <p:cNvSpPr/>
          <p:nvPr/>
        </p:nvSpPr>
        <p:spPr>
          <a:xfrm rot="10800000">
            <a:off x="3579608" y="1853565"/>
            <a:ext cx="187442" cy="3840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A610D-D492-43EC-9DB4-449760BBE8B0}"/>
              </a:ext>
            </a:extLst>
          </p:cNvPr>
          <p:cNvSpPr/>
          <p:nvPr/>
        </p:nvSpPr>
        <p:spPr>
          <a:xfrm rot="10800000">
            <a:off x="3046208" y="1579245"/>
            <a:ext cx="187442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7D8B3-BE1E-4BB0-A2C3-BEAAC2A72E1A}"/>
              </a:ext>
            </a:extLst>
          </p:cNvPr>
          <p:cNvSpPr/>
          <p:nvPr/>
        </p:nvSpPr>
        <p:spPr>
          <a:xfrm rot="10800000">
            <a:off x="2512808" y="1304925"/>
            <a:ext cx="187442" cy="4389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AFECC-F874-47C7-A4E8-B01A27CFC96E}"/>
              </a:ext>
            </a:extLst>
          </p:cNvPr>
          <p:cNvSpPr txBox="1"/>
          <p:nvPr/>
        </p:nvSpPr>
        <p:spPr>
          <a:xfrm>
            <a:off x="4335635" y="470772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Left, greater (stack)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664E25-70AC-4AE3-BC2F-2C36F0ADBDA8}"/>
              </a:ext>
            </a:extLst>
          </p:cNvPr>
          <p:cNvSpPr/>
          <p:nvPr/>
        </p:nvSpPr>
        <p:spPr>
          <a:xfrm>
            <a:off x="7846807" y="2127885"/>
            <a:ext cx="187442" cy="36537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6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36E54-A973-4BEC-A5C8-030E60384729}"/>
              </a:ext>
            </a:extLst>
          </p:cNvPr>
          <p:cNvSpPr/>
          <p:nvPr/>
        </p:nvSpPr>
        <p:spPr>
          <a:xfrm rot="10800000" flipH="1">
            <a:off x="4495800" y="3204059"/>
            <a:ext cx="187442" cy="2470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4A42B-9444-4A05-8BC6-8C4B63EEB411}"/>
              </a:ext>
            </a:extLst>
          </p:cNvPr>
          <p:cNvSpPr/>
          <p:nvPr/>
        </p:nvSpPr>
        <p:spPr>
          <a:xfrm rot="10800000" flipH="1">
            <a:off x="5029200" y="2931795"/>
            <a:ext cx="187442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CDD9-27B8-44CE-9479-F71CA58DB475}"/>
              </a:ext>
            </a:extLst>
          </p:cNvPr>
          <p:cNvSpPr/>
          <p:nvPr/>
        </p:nvSpPr>
        <p:spPr>
          <a:xfrm rot="10800000" flipH="1">
            <a:off x="5562600" y="2657475"/>
            <a:ext cx="187442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4D266-7B32-48CA-9905-56DC577C8CA6}"/>
              </a:ext>
            </a:extLst>
          </p:cNvPr>
          <p:cNvSpPr/>
          <p:nvPr/>
        </p:nvSpPr>
        <p:spPr>
          <a:xfrm rot="10800000" flipH="1">
            <a:off x="6096000" y="2383155"/>
            <a:ext cx="187442" cy="32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1B611-B382-49C1-8B9D-35A69E1FCFAB}"/>
              </a:ext>
            </a:extLst>
          </p:cNvPr>
          <p:cNvSpPr/>
          <p:nvPr/>
        </p:nvSpPr>
        <p:spPr>
          <a:xfrm rot="10800000" flipH="1">
            <a:off x="6629400" y="2108835"/>
            <a:ext cx="187442" cy="3566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510BF-58E9-4D3F-9F8F-8C0CD6FA84B4}"/>
              </a:ext>
            </a:extLst>
          </p:cNvPr>
          <p:cNvSpPr/>
          <p:nvPr/>
        </p:nvSpPr>
        <p:spPr>
          <a:xfrm rot="10800000" flipH="1">
            <a:off x="7162800" y="1834515"/>
            <a:ext cx="187442" cy="3840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C8B-0AD8-434F-8D1D-A6DB12FED3A8}"/>
              </a:ext>
            </a:extLst>
          </p:cNvPr>
          <p:cNvSpPr/>
          <p:nvPr/>
        </p:nvSpPr>
        <p:spPr>
          <a:xfrm rot="10800000" flipH="1">
            <a:off x="7696200" y="1560195"/>
            <a:ext cx="187442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5486E1-91C8-4EB4-805D-598AE8585760}"/>
              </a:ext>
            </a:extLst>
          </p:cNvPr>
          <p:cNvSpPr/>
          <p:nvPr/>
        </p:nvSpPr>
        <p:spPr>
          <a:xfrm rot="10800000" flipH="1">
            <a:off x="8229600" y="1285875"/>
            <a:ext cx="187442" cy="4389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069C-B90C-4CFA-9B59-190C8F52227B}"/>
              </a:ext>
            </a:extLst>
          </p:cNvPr>
          <p:cNvSpPr txBox="1"/>
          <p:nvPr/>
        </p:nvSpPr>
        <p:spPr>
          <a:xfrm>
            <a:off x="4335635" y="470772"/>
            <a:ext cx="390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Right, greater (stack)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BE724-BF91-4459-AD98-AD78667CD784}"/>
              </a:ext>
            </a:extLst>
          </p:cNvPr>
          <p:cNvSpPr/>
          <p:nvPr/>
        </p:nvSpPr>
        <p:spPr>
          <a:xfrm>
            <a:off x="3127608" y="2021205"/>
            <a:ext cx="187442" cy="36537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87AE65-F0B7-45A7-A45C-BB4614147BA9}"/>
              </a:ext>
            </a:extLst>
          </p:cNvPr>
          <p:cNvSpPr/>
          <p:nvPr/>
        </p:nvSpPr>
        <p:spPr>
          <a:xfrm rot="10800000">
            <a:off x="8504033" y="3461234"/>
            <a:ext cx="187442" cy="2470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3DD7-3B79-48C1-B12F-146FAAA22CDE}"/>
              </a:ext>
            </a:extLst>
          </p:cNvPr>
          <p:cNvSpPr/>
          <p:nvPr/>
        </p:nvSpPr>
        <p:spPr>
          <a:xfrm rot="10800000">
            <a:off x="7970633" y="3188970"/>
            <a:ext cx="187442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24270-F1BE-4E23-88BF-30F47DE4F0DA}"/>
              </a:ext>
            </a:extLst>
          </p:cNvPr>
          <p:cNvSpPr/>
          <p:nvPr/>
        </p:nvSpPr>
        <p:spPr>
          <a:xfrm rot="10800000">
            <a:off x="7437233" y="2914650"/>
            <a:ext cx="187442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744F1-CECA-43EE-9EED-0BB65D6E3EB3}"/>
              </a:ext>
            </a:extLst>
          </p:cNvPr>
          <p:cNvSpPr/>
          <p:nvPr/>
        </p:nvSpPr>
        <p:spPr>
          <a:xfrm rot="10800000">
            <a:off x="6903833" y="2640330"/>
            <a:ext cx="187442" cy="32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20814-3C91-4AA2-A25B-1D6D9D444C92}"/>
              </a:ext>
            </a:extLst>
          </p:cNvPr>
          <p:cNvSpPr/>
          <p:nvPr/>
        </p:nvSpPr>
        <p:spPr>
          <a:xfrm rot="10800000">
            <a:off x="6370433" y="2366010"/>
            <a:ext cx="187442" cy="3566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20E7D-7666-4E9F-92EF-15CFE2ADF14A}"/>
              </a:ext>
            </a:extLst>
          </p:cNvPr>
          <p:cNvSpPr/>
          <p:nvPr/>
        </p:nvSpPr>
        <p:spPr>
          <a:xfrm rot="10800000">
            <a:off x="5837033" y="2091690"/>
            <a:ext cx="187442" cy="3840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A610D-D492-43EC-9DB4-449760BBE8B0}"/>
              </a:ext>
            </a:extLst>
          </p:cNvPr>
          <p:cNvSpPr/>
          <p:nvPr/>
        </p:nvSpPr>
        <p:spPr>
          <a:xfrm rot="10800000">
            <a:off x="5303633" y="1817370"/>
            <a:ext cx="187442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7D8B3-BE1E-4BB0-A2C3-BEAAC2A72E1A}"/>
              </a:ext>
            </a:extLst>
          </p:cNvPr>
          <p:cNvSpPr/>
          <p:nvPr/>
        </p:nvSpPr>
        <p:spPr>
          <a:xfrm rot="10800000">
            <a:off x="4770233" y="1543050"/>
            <a:ext cx="187442" cy="4389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AFECC-F874-47C7-A4E8-B01A27CFC96E}"/>
              </a:ext>
            </a:extLst>
          </p:cNvPr>
          <p:cNvSpPr txBox="1"/>
          <p:nvPr/>
        </p:nvSpPr>
        <p:spPr>
          <a:xfrm>
            <a:off x="4335635" y="470772"/>
            <a:ext cx="37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right, lesser (stack)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664E25-70AC-4AE3-BC2F-2C36F0ADBDA8}"/>
              </a:ext>
            </a:extLst>
          </p:cNvPr>
          <p:cNvSpPr/>
          <p:nvPr/>
        </p:nvSpPr>
        <p:spPr>
          <a:xfrm>
            <a:off x="3515991" y="2278380"/>
            <a:ext cx="187442" cy="36537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C9133-F9DA-4A78-9521-6BA6366E8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24085"/>
              </p:ext>
            </p:extLst>
          </p:nvPr>
        </p:nvGraphicFramePr>
        <p:xfrm>
          <a:off x="3205014" y="2872740"/>
          <a:ext cx="5781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412">
                  <a:extLst>
                    <a:ext uri="{9D8B030D-6E8A-4147-A177-3AD203B41FA5}">
                      <a16:colId xmlns:a16="http://schemas.microsoft.com/office/drawing/2014/main" val="928608683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1490987512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3434682196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1433591546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2473184199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1003760108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1852950730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653691817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505979726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1056106196"/>
                    </a:ext>
                  </a:extLst>
                </a:gridCol>
                <a:gridCol w="500856">
                  <a:extLst>
                    <a:ext uri="{9D8B030D-6E8A-4147-A177-3AD203B41FA5}">
                      <a16:colId xmlns:a16="http://schemas.microsoft.com/office/drawing/2014/main" val="78124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7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8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357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4CE1C7-6815-4C94-9A02-2E8BB1FF4641}"/>
              </a:ext>
            </a:extLst>
          </p:cNvPr>
          <p:cNvSpPr txBox="1"/>
          <p:nvPr/>
        </p:nvSpPr>
        <p:spPr>
          <a:xfrm>
            <a:off x="1369642" y="1209675"/>
            <a:ext cx="945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element Find the farthest element to the right which is smaller than the current element.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8AF8E-4DC0-46B9-8F6D-C251A60908D2}"/>
              </a:ext>
            </a:extLst>
          </p:cNvPr>
          <p:cNvSpPr txBox="1"/>
          <p:nvPr/>
        </p:nvSpPr>
        <p:spPr>
          <a:xfrm>
            <a:off x="1369642" y="5094327"/>
            <a:ext cx="483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suffix minimum array and binary search. </a:t>
            </a:r>
          </a:p>
        </p:txBody>
      </p:sp>
    </p:spTree>
    <p:extLst>
      <p:ext uri="{BB962C8B-B14F-4D97-AF65-F5344CB8AC3E}">
        <p14:creationId xmlns:p14="http://schemas.microsoft.com/office/powerpoint/2010/main" val="38022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1</cp:revision>
  <dcterms:created xsi:type="dcterms:W3CDTF">2020-09-09T12:17:33Z</dcterms:created>
  <dcterms:modified xsi:type="dcterms:W3CDTF">2020-09-09T14:52:19Z</dcterms:modified>
</cp:coreProperties>
</file>