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AAB57-FFB2-4A2C-ACDB-949207784463}" v="10" dt="2020-08-30T11:08:41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37CAAB57-FFB2-4A2C-ACDB-949207784463}"/>
    <pc:docChg chg="undo custSel addSld modSld">
      <pc:chgData name="akhil nichenametla" userId="a81230d310ee9045" providerId="LiveId" clId="{37CAAB57-FFB2-4A2C-ACDB-949207784463}" dt="2020-08-30T11:10:14.178" v="101" actId="167"/>
      <pc:docMkLst>
        <pc:docMk/>
      </pc:docMkLst>
      <pc:sldChg chg="addSp delSp modSp mod">
        <pc:chgData name="akhil nichenametla" userId="a81230d310ee9045" providerId="LiveId" clId="{37CAAB57-FFB2-4A2C-ACDB-949207784463}" dt="2020-08-30T11:10:14.178" v="101" actId="167"/>
        <pc:sldMkLst>
          <pc:docMk/>
          <pc:sldMk cId="240747945" sldId="256"/>
        </pc:sldMkLst>
        <pc:spChg chg="del mod">
          <ac:chgData name="akhil nichenametla" userId="a81230d310ee9045" providerId="LiveId" clId="{37CAAB57-FFB2-4A2C-ACDB-949207784463}" dt="2020-08-30T11:10:07.058" v="99" actId="478"/>
          <ac:spMkLst>
            <pc:docMk/>
            <pc:sldMk cId="240747945" sldId="256"/>
            <ac:spMk id="4" creationId="{36D64F1D-FBD8-4340-BCA3-B582C55B7A2A}"/>
          </ac:spMkLst>
        </pc:spChg>
        <pc:spChg chg="add del mod">
          <ac:chgData name="akhil nichenametla" userId="a81230d310ee9045" providerId="LiveId" clId="{37CAAB57-FFB2-4A2C-ACDB-949207784463}" dt="2020-08-30T11:04:56.959" v="4" actId="478"/>
          <ac:spMkLst>
            <pc:docMk/>
            <pc:sldMk cId="240747945" sldId="256"/>
            <ac:spMk id="5" creationId="{C2BF4A1D-69CA-44F7-8C37-BFF5A36ACAC8}"/>
          </ac:spMkLst>
        </pc:spChg>
        <pc:spChg chg="add mod">
          <ac:chgData name="akhil nichenametla" userId="a81230d310ee9045" providerId="LiveId" clId="{37CAAB57-FFB2-4A2C-ACDB-949207784463}" dt="2020-08-30T11:07:31.130" v="32" actId="1076"/>
          <ac:spMkLst>
            <pc:docMk/>
            <pc:sldMk cId="240747945" sldId="256"/>
            <ac:spMk id="6" creationId="{2E7B24E6-FC4C-4643-B39E-4D31EF2BC3E6}"/>
          </ac:spMkLst>
        </pc:spChg>
        <pc:spChg chg="add mod">
          <ac:chgData name="akhil nichenametla" userId="a81230d310ee9045" providerId="LiveId" clId="{37CAAB57-FFB2-4A2C-ACDB-949207784463}" dt="2020-08-30T11:07:31.130" v="32" actId="1076"/>
          <ac:spMkLst>
            <pc:docMk/>
            <pc:sldMk cId="240747945" sldId="256"/>
            <ac:spMk id="7" creationId="{29AFA71F-8EE7-4D5C-AAA9-990484861491}"/>
          </ac:spMkLst>
        </pc:spChg>
        <pc:spChg chg="add mod">
          <ac:chgData name="akhil nichenametla" userId="a81230d310ee9045" providerId="LiveId" clId="{37CAAB57-FFB2-4A2C-ACDB-949207784463}" dt="2020-08-30T11:08:29.171" v="41" actId="207"/>
          <ac:spMkLst>
            <pc:docMk/>
            <pc:sldMk cId="240747945" sldId="256"/>
            <ac:spMk id="8" creationId="{5C2F17A8-E395-42A1-AE35-D44C249570A5}"/>
          </ac:spMkLst>
        </pc:spChg>
        <pc:spChg chg="add mod">
          <ac:chgData name="akhil nichenametla" userId="a81230d310ee9045" providerId="LiveId" clId="{37CAAB57-FFB2-4A2C-ACDB-949207784463}" dt="2020-08-30T11:07:31.130" v="32" actId="1076"/>
          <ac:spMkLst>
            <pc:docMk/>
            <pc:sldMk cId="240747945" sldId="256"/>
            <ac:spMk id="9" creationId="{0AA44551-6B26-4A43-93A0-F3F9B02E7BF6}"/>
          </ac:spMkLst>
        </pc:spChg>
        <pc:spChg chg="add mod">
          <ac:chgData name="akhil nichenametla" userId="a81230d310ee9045" providerId="LiveId" clId="{37CAAB57-FFB2-4A2C-ACDB-949207784463}" dt="2020-08-30T11:07:31.130" v="32" actId="1076"/>
          <ac:spMkLst>
            <pc:docMk/>
            <pc:sldMk cId="240747945" sldId="256"/>
            <ac:spMk id="10" creationId="{57BB8B16-40A3-4DC0-A7A1-7B32C37D29F4}"/>
          </ac:spMkLst>
        </pc:spChg>
        <pc:spChg chg="add mod">
          <ac:chgData name="akhil nichenametla" userId="a81230d310ee9045" providerId="LiveId" clId="{37CAAB57-FFB2-4A2C-ACDB-949207784463}" dt="2020-08-30T11:07:31.130" v="32" actId="1076"/>
          <ac:spMkLst>
            <pc:docMk/>
            <pc:sldMk cId="240747945" sldId="256"/>
            <ac:spMk id="11" creationId="{1B82801C-A842-4820-AD01-34EA8504F1E2}"/>
          </ac:spMkLst>
        </pc:spChg>
        <pc:spChg chg="add mod">
          <ac:chgData name="akhil nichenametla" userId="a81230d310ee9045" providerId="LiveId" clId="{37CAAB57-FFB2-4A2C-ACDB-949207784463}" dt="2020-08-30T11:07:31.130" v="32" actId="1076"/>
          <ac:spMkLst>
            <pc:docMk/>
            <pc:sldMk cId="240747945" sldId="256"/>
            <ac:spMk id="12" creationId="{68974D12-A61E-4150-BC1F-D69777BBEA09}"/>
          </ac:spMkLst>
        </pc:spChg>
        <pc:spChg chg="add mod">
          <ac:chgData name="akhil nichenametla" userId="a81230d310ee9045" providerId="LiveId" clId="{37CAAB57-FFB2-4A2C-ACDB-949207784463}" dt="2020-08-30T11:07:53.221" v="35" actId="1076"/>
          <ac:spMkLst>
            <pc:docMk/>
            <pc:sldMk cId="240747945" sldId="256"/>
            <ac:spMk id="13" creationId="{B828633F-BE05-4D0D-9AC1-C03D8DD70AA9}"/>
          </ac:spMkLst>
        </pc:spChg>
        <pc:spChg chg="add mod">
          <ac:chgData name="akhil nichenametla" userId="a81230d310ee9045" providerId="LiveId" clId="{37CAAB57-FFB2-4A2C-ACDB-949207784463}" dt="2020-08-30T11:08:09.911" v="40" actId="1076"/>
          <ac:spMkLst>
            <pc:docMk/>
            <pc:sldMk cId="240747945" sldId="256"/>
            <ac:spMk id="14" creationId="{0AE792CC-53C7-4AFB-BDFB-757E8A973508}"/>
          </ac:spMkLst>
        </pc:spChg>
        <pc:spChg chg="add mod">
          <ac:chgData name="akhil nichenametla" userId="a81230d310ee9045" providerId="LiveId" clId="{37CAAB57-FFB2-4A2C-ACDB-949207784463}" dt="2020-08-30T11:09:07.397" v="49" actId="1076"/>
          <ac:spMkLst>
            <pc:docMk/>
            <pc:sldMk cId="240747945" sldId="256"/>
            <ac:spMk id="15" creationId="{E0833D50-0EC3-45B1-AB09-000600BE55E8}"/>
          </ac:spMkLst>
        </pc:spChg>
        <pc:spChg chg="add ord">
          <ac:chgData name="akhil nichenametla" userId="a81230d310ee9045" providerId="LiveId" clId="{37CAAB57-FFB2-4A2C-ACDB-949207784463}" dt="2020-08-30T11:10:14.178" v="101" actId="167"/>
          <ac:spMkLst>
            <pc:docMk/>
            <pc:sldMk cId="240747945" sldId="256"/>
            <ac:spMk id="17" creationId="{01D6405F-FC0E-491F-BCDE-D07CD413C141}"/>
          </ac:spMkLst>
        </pc:spChg>
      </pc:sldChg>
      <pc:sldChg chg="modSp add mod modTransition">
        <pc:chgData name="akhil nichenametla" userId="a81230d310ee9045" providerId="LiveId" clId="{37CAAB57-FFB2-4A2C-ACDB-949207784463}" dt="2020-08-30T11:10:01.043" v="98" actId="14100"/>
        <pc:sldMkLst>
          <pc:docMk/>
          <pc:sldMk cId="850380094" sldId="257"/>
        </pc:sldMkLst>
        <pc:spChg chg="mod">
          <ac:chgData name="akhil nichenametla" userId="a81230d310ee9045" providerId="LiveId" clId="{37CAAB57-FFB2-4A2C-ACDB-949207784463}" dt="2020-08-30T11:10:01.043" v="98" actId="14100"/>
          <ac:spMkLst>
            <pc:docMk/>
            <pc:sldMk cId="850380094" sldId="257"/>
            <ac:spMk id="4" creationId="{36D64F1D-FBD8-4340-BCA3-B582C55B7A2A}"/>
          </ac:spMkLst>
        </pc:spChg>
        <pc:spChg chg="mod">
          <ac:chgData name="akhil nichenametla" userId="a81230d310ee9045" providerId="LiveId" clId="{37CAAB57-FFB2-4A2C-ACDB-949207784463}" dt="2020-08-30T11:09:40.882" v="97" actId="1038"/>
          <ac:spMkLst>
            <pc:docMk/>
            <pc:sldMk cId="850380094" sldId="257"/>
            <ac:spMk id="6" creationId="{2E7B24E6-FC4C-4643-B39E-4D31EF2BC3E6}"/>
          </ac:spMkLst>
        </pc:spChg>
        <pc:spChg chg="mod">
          <ac:chgData name="akhil nichenametla" userId="a81230d310ee9045" providerId="LiveId" clId="{37CAAB57-FFB2-4A2C-ACDB-949207784463}" dt="2020-08-30T11:09:40.882" v="97" actId="1038"/>
          <ac:spMkLst>
            <pc:docMk/>
            <pc:sldMk cId="850380094" sldId="257"/>
            <ac:spMk id="8" creationId="{5C2F17A8-E395-42A1-AE35-D44C249570A5}"/>
          </ac:spMkLst>
        </pc:spChg>
        <pc:spChg chg="mod">
          <ac:chgData name="akhil nichenametla" userId="a81230d310ee9045" providerId="LiveId" clId="{37CAAB57-FFB2-4A2C-ACDB-949207784463}" dt="2020-08-30T11:09:40.882" v="97" actId="1038"/>
          <ac:spMkLst>
            <pc:docMk/>
            <pc:sldMk cId="850380094" sldId="257"/>
            <ac:spMk id="9" creationId="{0AA44551-6B26-4A43-93A0-F3F9B02E7BF6}"/>
          </ac:spMkLst>
        </pc:spChg>
        <pc:spChg chg="mod">
          <ac:chgData name="akhil nichenametla" userId="a81230d310ee9045" providerId="LiveId" clId="{37CAAB57-FFB2-4A2C-ACDB-949207784463}" dt="2020-08-30T11:09:40.882" v="97" actId="1038"/>
          <ac:spMkLst>
            <pc:docMk/>
            <pc:sldMk cId="850380094" sldId="257"/>
            <ac:spMk id="10" creationId="{57BB8B16-40A3-4DC0-A7A1-7B32C37D29F4}"/>
          </ac:spMkLst>
        </pc:spChg>
        <pc:spChg chg="mod">
          <ac:chgData name="akhil nichenametla" userId="a81230d310ee9045" providerId="LiveId" clId="{37CAAB57-FFB2-4A2C-ACDB-949207784463}" dt="2020-08-30T11:09:40.882" v="97" actId="1038"/>
          <ac:spMkLst>
            <pc:docMk/>
            <pc:sldMk cId="850380094" sldId="257"/>
            <ac:spMk id="15" creationId="{E0833D50-0EC3-45B1-AB09-000600BE55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7BEE-4733-4E4A-B8F4-D7F761DEE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9AB5-9A5F-4355-B71F-1AFA79B03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9725-6326-42BD-BEAC-2545EE30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C6A2-C42E-42A0-BCD6-39F12D7D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7188-2387-43FB-8AD1-A645E718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66A2-27BA-481C-854C-F88F4725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D40C5-530B-4702-8A62-4A66BB79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2EE5-F38B-4459-A23B-02B33162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81D6-4390-4E04-B9F0-9F31E1F6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8B37-7A3F-4C13-91F8-0C40E4F2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789C4-B528-4EE1-A29D-531370242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16D73-2A9D-4CEB-9995-47C38E23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FA45-DF00-47D1-B1F8-543781A1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0747-B325-4AD7-8DB3-1F1E8768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D194-254B-4307-ADB4-02BF3970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3823-77DB-4513-9965-D10A6E75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173F-CA45-418C-AC95-6DC1C737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25CEE-25CE-49F8-972C-6706969D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BBEA-06D4-4493-81E6-8EDC6430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8C33-272C-4209-AD5B-7E1E372A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2AB-7D41-4327-9793-EEAB15F5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EECC7-82C3-4172-8161-0BF73FC0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F8A8-5E49-4232-9AE6-D19D5E07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0A0B7-457C-4DEB-9DD2-7F240EAB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FE64-55A9-4AF6-B70F-EFE16462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E77-BE51-4CA3-A521-DC70C8D2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699A-3D05-40E1-BDE7-B5247143E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42B8A-68E1-43E2-8A69-C4802849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C3060-9F89-45B0-805A-9672270A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8A3DF-6E29-48C3-AD74-90A9E1A9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30D68-9C84-4EF3-BFEB-096ADDE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70D7-1FB3-493F-8797-77D3C049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361F-2D73-4DCA-B808-3D7D948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8741F-9833-4AD2-8FE4-C78F6A8EF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596D4-9E34-4CB2-A5A9-B508DFEF0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0F91A-5123-44FE-818A-255EFB2D1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F1E0B-E41D-428F-971A-32DF707B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6AE0C-E36A-416B-B062-6ECA8CA6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25181-FB11-4AC2-9109-9F7DCB9E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F324-6472-4B5E-AE7A-5D0947D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07D96-A8A3-46C1-9CD7-F5B63F7F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72B56-6183-4C6A-BE55-0474FD29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33BC6-1070-4102-B64B-36333F0B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DAA9E-6BD7-481D-824F-6875D371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8859C-5537-4AA1-9595-4F6B99E5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B8D5A-F879-4C29-AF15-49C2BC87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BB73-398B-46AF-BEA4-2A0F23D8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7E7A-CC83-4A12-BE13-08DA3ADA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1AAC-9EBE-44C3-8AF7-95BB2055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5129-5EEE-45CB-AC5A-FAE03C70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F7234-A0DD-4C40-BCA2-3B0E7A6F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7779A-364C-4BEB-8C0D-2E58B4EF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C58F-B073-447F-ACD8-07649DF6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CE462-F973-4D8B-AF36-21A90F187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19BD-9654-4D62-AA17-1A8DD709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DEC19-8371-4AFE-8F30-434F8394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231B-253D-4EEA-A7A6-34B7F913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35554-26AD-44B5-A742-BD879AE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F8E62-BEED-44FE-A744-4190DB8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BAF7F-C7B4-456A-AC22-53032324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A712-8911-4B6B-9269-A96E17EF5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38E5-62BD-4630-A2AF-50F20538D40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BDD9-D73F-428F-9860-48B266205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9D78-411A-41D5-952E-B0A92C4A5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8BE8-3429-4A32-A9F6-EC639621F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D6405F-FC0E-491F-BCDE-D07CD413C141}"/>
              </a:ext>
            </a:extLst>
          </p:cNvPr>
          <p:cNvSpPr/>
          <p:nvPr/>
        </p:nvSpPr>
        <p:spPr>
          <a:xfrm>
            <a:off x="2460799" y="2942438"/>
            <a:ext cx="7666882" cy="209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B24E6-FC4C-4643-B39E-4D31EF2BC3E6}"/>
              </a:ext>
            </a:extLst>
          </p:cNvPr>
          <p:cNvSpPr/>
          <p:nvPr/>
        </p:nvSpPr>
        <p:spPr>
          <a:xfrm>
            <a:off x="4006456" y="3219275"/>
            <a:ext cx="4397200" cy="209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FA71F-8EE7-4D5C-AAA9-990484861491}"/>
              </a:ext>
            </a:extLst>
          </p:cNvPr>
          <p:cNvSpPr/>
          <p:nvPr/>
        </p:nvSpPr>
        <p:spPr>
          <a:xfrm>
            <a:off x="6801389" y="2942437"/>
            <a:ext cx="203419" cy="209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2F17A8-E395-42A1-AE35-D44C249570A5}"/>
              </a:ext>
            </a:extLst>
          </p:cNvPr>
          <p:cNvSpPr/>
          <p:nvPr/>
        </p:nvSpPr>
        <p:spPr>
          <a:xfrm>
            <a:off x="6801389" y="3219274"/>
            <a:ext cx="203419" cy="209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44551-6B26-4A43-93A0-F3F9B02E7BF6}"/>
              </a:ext>
            </a:extLst>
          </p:cNvPr>
          <p:cNvSpPr/>
          <p:nvPr/>
        </p:nvSpPr>
        <p:spPr>
          <a:xfrm>
            <a:off x="4006456" y="3219274"/>
            <a:ext cx="1060495" cy="20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B8B16-40A3-4DC0-A7A1-7B32C37D29F4}"/>
              </a:ext>
            </a:extLst>
          </p:cNvPr>
          <p:cNvSpPr/>
          <p:nvPr/>
        </p:nvSpPr>
        <p:spPr>
          <a:xfrm>
            <a:off x="5740894" y="3219274"/>
            <a:ext cx="1060495" cy="20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2801C-A842-4820-AD01-34EA8504F1E2}"/>
              </a:ext>
            </a:extLst>
          </p:cNvPr>
          <p:cNvSpPr/>
          <p:nvPr/>
        </p:nvSpPr>
        <p:spPr>
          <a:xfrm>
            <a:off x="4006456" y="2942436"/>
            <a:ext cx="1060495" cy="20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74D12-A61E-4150-BC1F-D69777BBEA09}"/>
              </a:ext>
            </a:extLst>
          </p:cNvPr>
          <p:cNvSpPr/>
          <p:nvPr/>
        </p:nvSpPr>
        <p:spPr>
          <a:xfrm>
            <a:off x="5740893" y="2942436"/>
            <a:ext cx="1060495" cy="20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8633F-BE05-4D0D-9AC1-C03D8DD70AA9}"/>
              </a:ext>
            </a:extLst>
          </p:cNvPr>
          <p:cNvSpPr txBox="1"/>
          <p:nvPr/>
        </p:nvSpPr>
        <p:spPr>
          <a:xfrm>
            <a:off x="1802062" y="315216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792CC-53C7-4AFB-BDFB-757E8A973508}"/>
              </a:ext>
            </a:extLst>
          </p:cNvPr>
          <p:cNvSpPr txBox="1"/>
          <p:nvPr/>
        </p:nvSpPr>
        <p:spPr>
          <a:xfrm>
            <a:off x="1835674" y="2782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833D50-0EC3-45B1-AB09-000600BE55E8}"/>
              </a:ext>
            </a:extLst>
          </p:cNvPr>
          <p:cNvSpPr/>
          <p:nvPr/>
        </p:nvSpPr>
        <p:spPr>
          <a:xfrm>
            <a:off x="5066951" y="3219273"/>
            <a:ext cx="203419" cy="209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D64F1D-FBD8-4340-BCA3-B582C55B7A2A}"/>
              </a:ext>
            </a:extLst>
          </p:cNvPr>
          <p:cNvSpPr/>
          <p:nvPr/>
        </p:nvSpPr>
        <p:spPr>
          <a:xfrm>
            <a:off x="2460799" y="2942438"/>
            <a:ext cx="7666882" cy="209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B24E6-FC4C-4643-B39E-4D31EF2BC3E6}"/>
              </a:ext>
            </a:extLst>
          </p:cNvPr>
          <p:cNvSpPr/>
          <p:nvPr/>
        </p:nvSpPr>
        <p:spPr>
          <a:xfrm>
            <a:off x="5730481" y="3219275"/>
            <a:ext cx="4397200" cy="209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FA71F-8EE7-4D5C-AAA9-990484861491}"/>
              </a:ext>
            </a:extLst>
          </p:cNvPr>
          <p:cNvSpPr/>
          <p:nvPr/>
        </p:nvSpPr>
        <p:spPr>
          <a:xfrm>
            <a:off x="6801389" y="2942437"/>
            <a:ext cx="203419" cy="209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2F17A8-E395-42A1-AE35-D44C249570A5}"/>
              </a:ext>
            </a:extLst>
          </p:cNvPr>
          <p:cNvSpPr/>
          <p:nvPr/>
        </p:nvSpPr>
        <p:spPr>
          <a:xfrm>
            <a:off x="8525414" y="3219274"/>
            <a:ext cx="203419" cy="209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44551-6B26-4A43-93A0-F3F9B02E7BF6}"/>
              </a:ext>
            </a:extLst>
          </p:cNvPr>
          <p:cNvSpPr/>
          <p:nvPr/>
        </p:nvSpPr>
        <p:spPr>
          <a:xfrm>
            <a:off x="5730481" y="3219274"/>
            <a:ext cx="1060495" cy="20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B8B16-40A3-4DC0-A7A1-7B32C37D29F4}"/>
              </a:ext>
            </a:extLst>
          </p:cNvPr>
          <p:cNvSpPr/>
          <p:nvPr/>
        </p:nvSpPr>
        <p:spPr>
          <a:xfrm>
            <a:off x="7464919" y="3219274"/>
            <a:ext cx="1060495" cy="20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2801C-A842-4820-AD01-34EA8504F1E2}"/>
              </a:ext>
            </a:extLst>
          </p:cNvPr>
          <p:cNvSpPr/>
          <p:nvPr/>
        </p:nvSpPr>
        <p:spPr>
          <a:xfrm>
            <a:off x="4006456" y="2942436"/>
            <a:ext cx="1060495" cy="20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74D12-A61E-4150-BC1F-D69777BBEA09}"/>
              </a:ext>
            </a:extLst>
          </p:cNvPr>
          <p:cNvSpPr/>
          <p:nvPr/>
        </p:nvSpPr>
        <p:spPr>
          <a:xfrm>
            <a:off x="5740893" y="2942436"/>
            <a:ext cx="1060495" cy="2097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8633F-BE05-4D0D-9AC1-C03D8DD70AA9}"/>
              </a:ext>
            </a:extLst>
          </p:cNvPr>
          <p:cNvSpPr txBox="1"/>
          <p:nvPr/>
        </p:nvSpPr>
        <p:spPr>
          <a:xfrm>
            <a:off x="1802062" y="315216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792CC-53C7-4AFB-BDFB-757E8A973508}"/>
              </a:ext>
            </a:extLst>
          </p:cNvPr>
          <p:cNvSpPr txBox="1"/>
          <p:nvPr/>
        </p:nvSpPr>
        <p:spPr>
          <a:xfrm>
            <a:off x="1835674" y="2782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833D50-0EC3-45B1-AB09-000600BE55E8}"/>
              </a:ext>
            </a:extLst>
          </p:cNvPr>
          <p:cNvSpPr/>
          <p:nvPr/>
        </p:nvSpPr>
        <p:spPr>
          <a:xfrm>
            <a:off x="6790976" y="3219273"/>
            <a:ext cx="203419" cy="209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0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nichenametla</dc:creator>
  <cp:lastModifiedBy>akhil nichenametla</cp:lastModifiedBy>
  <cp:revision>1</cp:revision>
  <dcterms:created xsi:type="dcterms:W3CDTF">2020-08-30T11:03:26Z</dcterms:created>
  <dcterms:modified xsi:type="dcterms:W3CDTF">2020-08-30T11:10:19Z</dcterms:modified>
</cp:coreProperties>
</file>