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nichenametla" userId="a81230d310ee9045" providerId="LiveId" clId="{54B24636-2B54-4104-A85C-A590F054E364}"/>
    <pc:docChg chg="modSld">
      <pc:chgData name="akhil nichenametla" userId="a81230d310ee9045" providerId="LiveId" clId="{54B24636-2B54-4104-A85C-A590F054E364}" dt="2021-02-21T03:57:26.908" v="2" actId="1076"/>
      <pc:docMkLst>
        <pc:docMk/>
      </pc:docMkLst>
      <pc:sldChg chg="modSp mod">
        <pc:chgData name="akhil nichenametla" userId="a81230d310ee9045" providerId="LiveId" clId="{54B24636-2B54-4104-A85C-A590F054E364}" dt="2021-02-21T03:57:26.908" v="2" actId="1076"/>
        <pc:sldMkLst>
          <pc:docMk/>
          <pc:sldMk cId="199969837" sldId="257"/>
        </pc:sldMkLst>
        <pc:spChg chg="mod ord">
          <ac:chgData name="akhil nichenametla" userId="a81230d310ee9045" providerId="LiveId" clId="{54B24636-2B54-4104-A85C-A590F054E364}" dt="2021-02-21T03:57:25.046" v="1" actId="1076"/>
          <ac:spMkLst>
            <pc:docMk/>
            <pc:sldMk cId="199969837" sldId="257"/>
            <ac:spMk id="47" creationId="{F235C7ED-73DF-4298-AA88-3B51461C1105}"/>
          </ac:spMkLst>
        </pc:spChg>
        <pc:spChg chg="mod">
          <ac:chgData name="akhil nichenametla" userId="a81230d310ee9045" providerId="LiveId" clId="{54B24636-2B54-4104-A85C-A590F054E364}" dt="2021-02-21T03:57:26.908" v="2" actId="1076"/>
          <ac:spMkLst>
            <pc:docMk/>
            <pc:sldMk cId="199969837" sldId="257"/>
            <ac:spMk id="48" creationId="{006770D7-80E8-4D5A-9C33-CBF4BE67B748}"/>
          </ac:spMkLst>
        </pc:spChg>
        <pc:cxnChg chg="mod">
          <ac:chgData name="akhil nichenametla" userId="a81230d310ee9045" providerId="LiveId" clId="{54B24636-2B54-4104-A85C-A590F054E364}" dt="2021-02-21T03:57:26.908" v="2" actId="1076"/>
          <ac:cxnSpMkLst>
            <pc:docMk/>
            <pc:sldMk cId="199969837" sldId="257"/>
            <ac:cxnSpMk id="50" creationId="{61BD8937-B3C6-4408-A57D-4DB9AF7945D7}"/>
          </ac:cxnSpMkLst>
        </pc:cxnChg>
      </pc:sldChg>
    </pc:docChg>
  </pc:docChgLst>
  <pc:docChgLst>
    <pc:chgData name="akhil nichenametla" userId="a81230d310ee9045" providerId="LiveId" clId="{7DC31B15-3593-4C18-AC0F-AD82C4FFB376}"/>
    <pc:docChg chg="undo custSel addSld modSld">
      <pc:chgData name="akhil nichenametla" userId="a81230d310ee9045" providerId="LiveId" clId="{7DC31B15-3593-4C18-AC0F-AD82C4FFB376}" dt="2021-01-21T05:27:57.037" v="277" actId="1076"/>
      <pc:docMkLst>
        <pc:docMk/>
      </pc:docMkLst>
      <pc:sldChg chg="addSp delSp modSp mod">
        <pc:chgData name="akhil nichenametla" userId="a81230d310ee9045" providerId="LiveId" clId="{7DC31B15-3593-4C18-AC0F-AD82C4FFB376}" dt="2021-01-21T05:18:53.487" v="185" actId="21"/>
        <pc:sldMkLst>
          <pc:docMk/>
          <pc:sldMk cId="219873317" sldId="256"/>
        </pc:sldMkLst>
        <pc:spChg chg="add del mod">
          <ac:chgData name="akhil nichenametla" userId="a81230d310ee9045" providerId="LiveId" clId="{7DC31B15-3593-4C18-AC0F-AD82C4FFB376}" dt="2021-01-20T03:56:57.919" v="16"/>
          <ac:spMkLst>
            <pc:docMk/>
            <pc:sldMk cId="219873317" sldId="256"/>
            <ac:spMk id="4" creationId="{FFAE079C-973A-4808-8148-86CF790EE185}"/>
          </ac:spMkLst>
        </pc:spChg>
        <pc:spChg chg="add mod">
          <ac:chgData name="akhil nichenametla" userId="a81230d310ee9045" providerId="LiveId" clId="{7DC31B15-3593-4C18-AC0F-AD82C4FFB376}" dt="2021-01-20T03:56:09.618" v="7"/>
          <ac:spMkLst>
            <pc:docMk/>
            <pc:sldMk cId="219873317" sldId="256"/>
            <ac:spMk id="5" creationId="{5E4EB141-D910-4EEE-8CAC-BFBF7C384FDE}"/>
          </ac:spMkLst>
        </pc:spChg>
        <pc:spChg chg="add del mod">
          <ac:chgData name="akhil nichenametla" userId="a81230d310ee9045" providerId="LiveId" clId="{7DC31B15-3593-4C18-AC0F-AD82C4FFB376}" dt="2021-01-20T03:56:57.919" v="16"/>
          <ac:spMkLst>
            <pc:docMk/>
            <pc:sldMk cId="219873317" sldId="256"/>
            <ac:spMk id="6" creationId="{7A545802-2537-4A6B-9A71-80BAF1EE67F7}"/>
          </ac:spMkLst>
        </pc:spChg>
        <pc:spChg chg="mod">
          <ac:chgData name="akhil nichenametla" userId="a81230d310ee9045" providerId="LiveId" clId="{7DC31B15-3593-4C18-AC0F-AD82C4FFB376}" dt="2021-01-20T03:56:42.434" v="15"/>
          <ac:spMkLst>
            <pc:docMk/>
            <pc:sldMk cId="219873317" sldId="256"/>
            <ac:spMk id="7" creationId="{820C9807-6024-43D1-8948-950D4A4E1AE9}"/>
          </ac:spMkLst>
        </pc:spChg>
        <pc:spChg chg="mod">
          <ac:chgData name="akhil nichenametla" userId="a81230d310ee9045" providerId="LiveId" clId="{7DC31B15-3593-4C18-AC0F-AD82C4FFB376}" dt="2021-01-21T04:08:34.916" v="75" actId="1076"/>
          <ac:spMkLst>
            <pc:docMk/>
            <pc:sldMk cId="219873317" sldId="256"/>
            <ac:spMk id="8" creationId="{4BBC1137-265F-41EC-B8C1-B57C52712A80}"/>
          </ac:spMkLst>
        </pc:spChg>
        <pc:spChg chg="add del mod">
          <ac:chgData name="akhil nichenametla" userId="a81230d310ee9045" providerId="LiveId" clId="{7DC31B15-3593-4C18-AC0F-AD82C4FFB376}" dt="2021-01-21T04:10:17.915" v="94" actId="478"/>
          <ac:spMkLst>
            <pc:docMk/>
            <pc:sldMk cId="219873317" sldId="256"/>
            <ac:spMk id="9" creationId="{0CD7DD43-A65D-456B-8FBB-E2DA01D99BAA}"/>
          </ac:spMkLst>
        </pc:spChg>
        <pc:spChg chg="add mod topLvl">
          <ac:chgData name="akhil nichenametla" userId="a81230d310ee9045" providerId="LiveId" clId="{7DC31B15-3593-4C18-AC0F-AD82C4FFB376}" dt="2021-01-21T04:10:11.834" v="93"/>
          <ac:spMkLst>
            <pc:docMk/>
            <pc:sldMk cId="219873317" sldId="256"/>
            <ac:spMk id="10" creationId="{735CBB97-E573-4073-B48D-931A72C66E5C}"/>
          </ac:spMkLst>
        </pc:spChg>
        <pc:spChg chg="add mod topLvl">
          <ac:chgData name="akhil nichenametla" userId="a81230d310ee9045" providerId="LiveId" clId="{7DC31B15-3593-4C18-AC0F-AD82C4FFB376}" dt="2021-01-21T04:10:11.834" v="93"/>
          <ac:spMkLst>
            <pc:docMk/>
            <pc:sldMk cId="219873317" sldId="256"/>
            <ac:spMk id="11" creationId="{6938CCB4-EDBA-45D5-8484-48B8DB3C1E88}"/>
          </ac:spMkLst>
        </pc:spChg>
        <pc:spChg chg="add mod topLvl">
          <ac:chgData name="akhil nichenametla" userId="a81230d310ee9045" providerId="LiveId" clId="{7DC31B15-3593-4C18-AC0F-AD82C4FFB376}" dt="2021-01-21T04:10:11.834" v="93"/>
          <ac:spMkLst>
            <pc:docMk/>
            <pc:sldMk cId="219873317" sldId="256"/>
            <ac:spMk id="12" creationId="{C0B5EEA1-AC35-42E6-B852-383DFAFE3E8D}"/>
          </ac:spMkLst>
        </pc:spChg>
        <pc:spChg chg="add mod topLvl">
          <ac:chgData name="akhil nichenametla" userId="a81230d310ee9045" providerId="LiveId" clId="{7DC31B15-3593-4C18-AC0F-AD82C4FFB376}" dt="2021-01-21T04:10:11.834" v="93"/>
          <ac:spMkLst>
            <pc:docMk/>
            <pc:sldMk cId="219873317" sldId="256"/>
            <ac:spMk id="13" creationId="{9252BF7D-CBAC-4BD1-8DCA-AE3EC3F95F55}"/>
          </ac:spMkLst>
        </pc:spChg>
        <pc:spChg chg="add del mod topLvl">
          <ac:chgData name="akhil nichenametla" userId="a81230d310ee9045" providerId="LiveId" clId="{7DC31B15-3593-4C18-AC0F-AD82C4FFB376}" dt="2021-01-21T05:18:08.172" v="174" actId="478"/>
          <ac:spMkLst>
            <pc:docMk/>
            <pc:sldMk cId="219873317" sldId="256"/>
            <ac:spMk id="14" creationId="{783770AA-8627-46F0-B67F-F224BE520A2B}"/>
          </ac:spMkLst>
        </pc:spChg>
        <pc:spChg chg="add mod topLvl">
          <ac:chgData name="akhil nichenametla" userId="a81230d310ee9045" providerId="LiveId" clId="{7DC31B15-3593-4C18-AC0F-AD82C4FFB376}" dt="2021-01-21T04:17:02.138" v="162" actId="688"/>
          <ac:spMkLst>
            <pc:docMk/>
            <pc:sldMk cId="219873317" sldId="256"/>
            <ac:spMk id="15" creationId="{8C5B9447-1ACE-4E79-82A7-7B16E433E7BF}"/>
          </ac:spMkLst>
        </pc:spChg>
        <pc:spChg chg="add del mod">
          <ac:chgData name="akhil nichenametla" userId="a81230d310ee9045" providerId="LiveId" clId="{7DC31B15-3593-4C18-AC0F-AD82C4FFB376}" dt="2021-01-21T05:17:21.339" v="171" actId="478"/>
          <ac:spMkLst>
            <pc:docMk/>
            <pc:sldMk cId="219873317" sldId="256"/>
            <ac:spMk id="39" creationId="{DBF71C0C-4710-4580-ABBA-C498E4C67324}"/>
          </ac:spMkLst>
        </pc:spChg>
        <pc:spChg chg="add del mod">
          <ac:chgData name="akhil nichenametla" userId="a81230d310ee9045" providerId="LiveId" clId="{7DC31B15-3593-4C18-AC0F-AD82C4FFB376}" dt="2021-01-21T05:18:53.487" v="185" actId="21"/>
          <ac:spMkLst>
            <pc:docMk/>
            <pc:sldMk cId="219873317" sldId="256"/>
            <ac:spMk id="44" creationId="{28ADC5C2-79CB-48D6-BB9D-067CB2F295DE}"/>
          </ac:spMkLst>
        </pc:spChg>
        <pc:spChg chg="add mod">
          <ac:chgData name="akhil nichenametla" userId="a81230d310ee9045" providerId="LiveId" clId="{7DC31B15-3593-4C18-AC0F-AD82C4FFB376}" dt="2021-01-21T04:08:43.122" v="79"/>
          <ac:spMkLst>
            <pc:docMk/>
            <pc:sldMk cId="219873317" sldId="256"/>
            <ac:spMk id="44" creationId="{6B939DFC-2639-4E3B-93E5-0ECCF7E20E32}"/>
          </ac:spMkLst>
        </pc:spChg>
        <pc:spChg chg="add mod">
          <ac:chgData name="akhil nichenametla" userId="a81230d310ee9045" providerId="LiveId" clId="{7DC31B15-3593-4C18-AC0F-AD82C4FFB376}" dt="2021-01-21T04:08:52.757" v="81" actId="1076"/>
          <ac:spMkLst>
            <pc:docMk/>
            <pc:sldMk cId="219873317" sldId="256"/>
            <ac:spMk id="45" creationId="{FFF61FC1-953D-428B-9F67-CF431753722A}"/>
          </ac:spMkLst>
        </pc:spChg>
        <pc:spChg chg="add del mod">
          <ac:chgData name="akhil nichenametla" userId="a81230d310ee9045" providerId="LiveId" clId="{7DC31B15-3593-4C18-AC0F-AD82C4FFB376}" dt="2021-01-21T05:18:53.487" v="185" actId="21"/>
          <ac:spMkLst>
            <pc:docMk/>
            <pc:sldMk cId="219873317" sldId="256"/>
            <ac:spMk id="46" creationId="{1F2B91CD-9DD0-4091-A5BF-282E04872E1E}"/>
          </ac:spMkLst>
        </pc:spChg>
        <pc:spChg chg="add del mod">
          <ac:chgData name="akhil nichenametla" userId="a81230d310ee9045" providerId="LiveId" clId="{7DC31B15-3593-4C18-AC0F-AD82C4FFB376}" dt="2021-01-21T04:10:21.331" v="95" actId="478"/>
          <ac:spMkLst>
            <pc:docMk/>
            <pc:sldMk cId="219873317" sldId="256"/>
            <ac:spMk id="46" creationId="{E68A11D0-6541-40C1-81BE-D875A0C0A0FC}"/>
          </ac:spMkLst>
        </pc:spChg>
        <pc:spChg chg="add del mod">
          <ac:chgData name="akhil nichenametla" userId="a81230d310ee9045" providerId="LiveId" clId="{7DC31B15-3593-4C18-AC0F-AD82C4FFB376}" dt="2021-01-21T04:10:21.331" v="95" actId="478"/>
          <ac:spMkLst>
            <pc:docMk/>
            <pc:sldMk cId="219873317" sldId="256"/>
            <ac:spMk id="47" creationId="{A79C3286-6181-4C79-AB51-36C7C261F4C5}"/>
          </ac:spMkLst>
        </pc:spChg>
        <pc:spChg chg="add del mod">
          <ac:chgData name="akhil nichenametla" userId="a81230d310ee9045" providerId="LiveId" clId="{7DC31B15-3593-4C18-AC0F-AD82C4FFB376}" dt="2021-01-21T04:10:21.331" v="95" actId="478"/>
          <ac:spMkLst>
            <pc:docMk/>
            <pc:sldMk cId="219873317" sldId="256"/>
            <ac:spMk id="48" creationId="{9239B3A2-BC7E-4C35-87F9-3DC30640FE16}"/>
          </ac:spMkLst>
        </pc:spChg>
        <pc:spChg chg="add mod">
          <ac:chgData name="akhil nichenametla" userId="a81230d310ee9045" providerId="LiveId" clId="{7DC31B15-3593-4C18-AC0F-AD82C4FFB376}" dt="2021-01-21T04:10:26.594" v="97" actId="1076"/>
          <ac:spMkLst>
            <pc:docMk/>
            <pc:sldMk cId="219873317" sldId="256"/>
            <ac:spMk id="49" creationId="{A352DFE7-0B7D-4228-AD21-177011531EA3}"/>
          </ac:spMkLst>
        </pc:spChg>
        <pc:spChg chg="add mod">
          <ac:chgData name="akhil nichenametla" userId="a81230d310ee9045" providerId="LiveId" clId="{7DC31B15-3593-4C18-AC0F-AD82C4FFB376}" dt="2021-01-21T04:10:44.667" v="99"/>
          <ac:spMkLst>
            <pc:docMk/>
            <pc:sldMk cId="219873317" sldId="256"/>
            <ac:spMk id="50" creationId="{62188DDC-4C98-4060-A1A4-778E9D7CF8A5}"/>
          </ac:spMkLst>
        </pc:spChg>
        <pc:spChg chg="add mod">
          <ac:chgData name="akhil nichenametla" userId="a81230d310ee9045" providerId="LiveId" clId="{7DC31B15-3593-4C18-AC0F-AD82C4FFB376}" dt="2021-01-21T04:10:44.667" v="99"/>
          <ac:spMkLst>
            <pc:docMk/>
            <pc:sldMk cId="219873317" sldId="256"/>
            <ac:spMk id="51" creationId="{5BF20E1F-9741-476B-B480-CB963EF32013}"/>
          </ac:spMkLst>
        </pc:spChg>
        <pc:spChg chg="add mod">
          <ac:chgData name="akhil nichenametla" userId="a81230d310ee9045" providerId="LiveId" clId="{7DC31B15-3593-4C18-AC0F-AD82C4FFB376}" dt="2021-01-21T04:10:44.667" v="99"/>
          <ac:spMkLst>
            <pc:docMk/>
            <pc:sldMk cId="219873317" sldId="256"/>
            <ac:spMk id="52" creationId="{ED601C57-8373-480A-957F-CCF4C1071C25}"/>
          </ac:spMkLst>
        </pc:spChg>
        <pc:spChg chg="add mod">
          <ac:chgData name="akhil nichenametla" userId="a81230d310ee9045" providerId="LiveId" clId="{7DC31B15-3593-4C18-AC0F-AD82C4FFB376}" dt="2021-01-21T04:11:56.619" v="115" actId="1076"/>
          <ac:spMkLst>
            <pc:docMk/>
            <pc:sldMk cId="219873317" sldId="256"/>
            <ac:spMk id="53" creationId="{2B8AEEDA-9868-4AB1-853D-6E244522479C}"/>
          </ac:spMkLst>
        </pc:spChg>
        <pc:spChg chg="add mod">
          <ac:chgData name="akhil nichenametla" userId="a81230d310ee9045" providerId="LiveId" clId="{7DC31B15-3593-4C18-AC0F-AD82C4FFB376}" dt="2021-01-21T04:11:56.619" v="115" actId="1076"/>
          <ac:spMkLst>
            <pc:docMk/>
            <pc:sldMk cId="219873317" sldId="256"/>
            <ac:spMk id="54" creationId="{8134D366-D511-4CB7-9457-4A2BF02A58EA}"/>
          </ac:spMkLst>
        </pc:spChg>
        <pc:spChg chg="add mod">
          <ac:chgData name="akhil nichenametla" userId="a81230d310ee9045" providerId="LiveId" clId="{7DC31B15-3593-4C18-AC0F-AD82C4FFB376}" dt="2021-01-21T04:11:43.430" v="113" actId="1076"/>
          <ac:spMkLst>
            <pc:docMk/>
            <pc:sldMk cId="219873317" sldId="256"/>
            <ac:spMk id="55" creationId="{3F479EAF-25E7-40CF-AC22-F8D41AF216D1}"/>
          </ac:spMkLst>
        </pc:spChg>
        <pc:spChg chg="add mod">
          <ac:chgData name="akhil nichenametla" userId="a81230d310ee9045" providerId="LiveId" clId="{7DC31B15-3593-4C18-AC0F-AD82C4FFB376}" dt="2021-01-21T04:12:17.904" v="118" actId="1076"/>
          <ac:spMkLst>
            <pc:docMk/>
            <pc:sldMk cId="219873317" sldId="256"/>
            <ac:spMk id="56" creationId="{E6A8616F-27D9-4CFF-9370-0F1881AE4B6A}"/>
          </ac:spMkLst>
        </pc:spChg>
        <pc:spChg chg="add mod">
          <ac:chgData name="akhil nichenametla" userId="a81230d310ee9045" providerId="LiveId" clId="{7DC31B15-3593-4C18-AC0F-AD82C4FFB376}" dt="2021-01-21T04:12:28.723" v="121" actId="1076"/>
          <ac:spMkLst>
            <pc:docMk/>
            <pc:sldMk cId="219873317" sldId="256"/>
            <ac:spMk id="57" creationId="{6C8D8A37-3A00-414A-95EB-9DAD9ACAFE61}"/>
          </ac:spMkLst>
        </pc:spChg>
        <pc:spChg chg="add mod">
          <ac:chgData name="akhil nichenametla" userId="a81230d310ee9045" providerId="LiveId" clId="{7DC31B15-3593-4C18-AC0F-AD82C4FFB376}" dt="2021-01-21T04:13:41.309" v="134" actId="1076"/>
          <ac:spMkLst>
            <pc:docMk/>
            <pc:sldMk cId="219873317" sldId="256"/>
            <ac:spMk id="58" creationId="{0DF1AD1C-FAA8-4C90-9D9E-998E61E85132}"/>
          </ac:spMkLst>
        </pc:spChg>
        <pc:spChg chg="add del mod">
          <ac:chgData name="akhil nichenametla" userId="a81230d310ee9045" providerId="LiveId" clId="{7DC31B15-3593-4C18-AC0F-AD82C4FFB376}" dt="2021-01-21T04:12:48.298" v="124" actId="478"/>
          <ac:spMkLst>
            <pc:docMk/>
            <pc:sldMk cId="219873317" sldId="256"/>
            <ac:spMk id="59" creationId="{CEC0902D-D1B8-4288-8442-1C762FD92F51}"/>
          </ac:spMkLst>
        </pc:spChg>
        <pc:spChg chg="add mod">
          <ac:chgData name="akhil nichenametla" userId="a81230d310ee9045" providerId="LiveId" clId="{7DC31B15-3593-4C18-AC0F-AD82C4FFB376}" dt="2021-01-21T04:13:41.309" v="134" actId="1076"/>
          <ac:spMkLst>
            <pc:docMk/>
            <pc:sldMk cId="219873317" sldId="256"/>
            <ac:spMk id="60" creationId="{93A48101-E0DE-4D8F-B2EC-3840070DA80D}"/>
          </ac:spMkLst>
        </pc:spChg>
        <pc:spChg chg="add mod">
          <ac:chgData name="akhil nichenametla" userId="a81230d310ee9045" providerId="LiveId" clId="{7DC31B15-3593-4C18-AC0F-AD82C4FFB376}" dt="2021-01-21T04:13:41.309" v="134" actId="1076"/>
          <ac:spMkLst>
            <pc:docMk/>
            <pc:sldMk cId="219873317" sldId="256"/>
            <ac:spMk id="61" creationId="{B8CC8C54-61B9-4717-BCFC-B37182325D49}"/>
          </ac:spMkLst>
        </pc:spChg>
        <pc:spChg chg="add mod">
          <ac:chgData name="akhil nichenametla" userId="a81230d310ee9045" providerId="LiveId" clId="{7DC31B15-3593-4C18-AC0F-AD82C4FFB376}" dt="2021-01-21T04:13:41.309" v="134" actId="1076"/>
          <ac:spMkLst>
            <pc:docMk/>
            <pc:sldMk cId="219873317" sldId="256"/>
            <ac:spMk id="62" creationId="{84E03C44-2EAA-4F1B-A012-1DFED3E84F08}"/>
          </ac:spMkLst>
        </pc:spChg>
        <pc:spChg chg="add mod">
          <ac:chgData name="akhil nichenametla" userId="a81230d310ee9045" providerId="LiveId" clId="{7DC31B15-3593-4C18-AC0F-AD82C4FFB376}" dt="2021-01-21T04:13:41.309" v="134" actId="1076"/>
          <ac:spMkLst>
            <pc:docMk/>
            <pc:sldMk cId="219873317" sldId="256"/>
            <ac:spMk id="63" creationId="{240D3AC5-D51F-49A5-977E-1911FFF918E3}"/>
          </ac:spMkLst>
        </pc:spChg>
        <pc:spChg chg="add mod">
          <ac:chgData name="akhil nichenametla" userId="a81230d310ee9045" providerId="LiveId" clId="{7DC31B15-3593-4C18-AC0F-AD82C4FFB376}" dt="2021-01-21T04:13:41.309" v="134" actId="1076"/>
          <ac:spMkLst>
            <pc:docMk/>
            <pc:sldMk cId="219873317" sldId="256"/>
            <ac:spMk id="64" creationId="{6BFC694D-8431-40E2-8845-E89E4C133E07}"/>
          </ac:spMkLst>
        </pc:spChg>
        <pc:spChg chg="add mod">
          <ac:chgData name="akhil nichenametla" userId="a81230d310ee9045" providerId="LiveId" clId="{7DC31B15-3593-4C18-AC0F-AD82C4FFB376}" dt="2021-01-21T04:13:35.881" v="133" actId="1076"/>
          <ac:spMkLst>
            <pc:docMk/>
            <pc:sldMk cId="219873317" sldId="256"/>
            <ac:spMk id="65" creationId="{62747552-4726-4D44-970A-D51F3AC504A2}"/>
          </ac:spMkLst>
        </pc:spChg>
        <pc:spChg chg="add mod">
          <ac:chgData name="akhil nichenametla" userId="a81230d310ee9045" providerId="LiveId" clId="{7DC31B15-3593-4C18-AC0F-AD82C4FFB376}" dt="2021-01-21T04:13:35.881" v="133" actId="1076"/>
          <ac:spMkLst>
            <pc:docMk/>
            <pc:sldMk cId="219873317" sldId="256"/>
            <ac:spMk id="66" creationId="{12817698-B582-4FFB-9574-4E2A70D51688}"/>
          </ac:spMkLst>
        </pc:spChg>
        <pc:spChg chg="add mod">
          <ac:chgData name="akhil nichenametla" userId="a81230d310ee9045" providerId="LiveId" clId="{7DC31B15-3593-4C18-AC0F-AD82C4FFB376}" dt="2021-01-21T04:13:35.881" v="133" actId="1076"/>
          <ac:spMkLst>
            <pc:docMk/>
            <pc:sldMk cId="219873317" sldId="256"/>
            <ac:spMk id="67" creationId="{5B4DF7BE-7ED3-4EF1-A70D-9AC6863A41E9}"/>
          </ac:spMkLst>
        </pc:spChg>
        <pc:spChg chg="add mod">
          <ac:chgData name="akhil nichenametla" userId="a81230d310ee9045" providerId="LiveId" clId="{7DC31B15-3593-4C18-AC0F-AD82C4FFB376}" dt="2021-01-21T04:13:54.283" v="137" actId="20577"/>
          <ac:spMkLst>
            <pc:docMk/>
            <pc:sldMk cId="219873317" sldId="256"/>
            <ac:spMk id="68" creationId="{41F7BD04-87C5-44FD-A750-95CA863CC5DE}"/>
          </ac:spMkLst>
        </pc:spChg>
        <pc:spChg chg="add del mod">
          <ac:chgData name="akhil nichenametla" userId="a81230d310ee9045" providerId="LiveId" clId="{7DC31B15-3593-4C18-AC0F-AD82C4FFB376}" dt="2021-01-21T04:13:51.890" v="135" actId="478"/>
          <ac:spMkLst>
            <pc:docMk/>
            <pc:sldMk cId="219873317" sldId="256"/>
            <ac:spMk id="69" creationId="{00405BA5-F55A-470C-BA05-6944912263F6}"/>
          </ac:spMkLst>
        </pc:spChg>
        <pc:spChg chg="add mod">
          <ac:chgData name="akhil nichenametla" userId="a81230d310ee9045" providerId="LiveId" clId="{7DC31B15-3593-4C18-AC0F-AD82C4FFB376}" dt="2021-01-21T04:13:35.881" v="133" actId="1076"/>
          <ac:spMkLst>
            <pc:docMk/>
            <pc:sldMk cId="219873317" sldId="256"/>
            <ac:spMk id="70" creationId="{9A6C034E-89EE-4618-AB21-D048A77F751E}"/>
          </ac:spMkLst>
        </pc:spChg>
        <pc:spChg chg="add mod">
          <ac:chgData name="akhil nichenametla" userId="a81230d310ee9045" providerId="LiveId" clId="{7DC31B15-3593-4C18-AC0F-AD82C4FFB376}" dt="2021-01-21T04:14:17.701" v="139" actId="1076"/>
          <ac:spMkLst>
            <pc:docMk/>
            <pc:sldMk cId="219873317" sldId="256"/>
            <ac:spMk id="71" creationId="{214D23D1-6DBE-426C-AAA8-B686981A35F7}"/>
          </ac:spMkLst>
        </pc:spChg>
        <pc:spChg chg="add mod">
          <ac:chgData name="akhil nichenametla" userId="a81230d310ee9045" providerId="LiveId" clId="{7DC31B15-3593-4C18-AC0F-AD82C4FFB376}" dt="2021-01-21T04:14:17.701" v="139" actId="1076"/>
          <ac:spMkLst>
            <pc:docMk/>
            <pc:sldMk cId="219873317" sldId="256"/>
            <ac:spMk id="72" creationId="{1CD5E912-6664-4FDC-A328-5722CC5B04A9}"/>
          </ac:spMkLst>
        </pc:spChg>
        <pc:spChg chg="add mod">
          <ac:chgData name="akhil nichenametla" userId="a81230d310ee9045" providerId="LiveId" clId="{7DC31B15-3593-4C18-AC0F-AD82C4FFB376}" dt="2021-01-21T04:14:17.701" v="139" actId="1076"/>
          <ac:spMkLst>
            <pc:docMk/>
            <pc:sldMk cId="219873317" sldId="256"/>
            <ac:spMk id="73" creationId="{BC204AAF-4794-4C6B-A551-29AB69F9036F}"/>
          </ac:spMkLst>
        </pc:spChg>
        <pc:spChg chg="add mod">
          <ac:chgData name="akhil nichenametla" userId="a81230d310ee9045" providerId="LiveId" clId="{7DC31B15-3593-4C18-AC0F-AD82C4FFB376}" dt="2021-01-21T04:14:44.812" v="142" actId="20577"/>
          <ac:spMkLst>
            <pc:docMk/>
            <pc:sldMk cId="219873317" sldId="256"/>
            <ac:spMk id="74" creationId="{B5B45A59-4D2E-4E75-ACCF-279C94CBD5DA}"/>
          </ac:spMkLst>
        </pc:spChg>
        <pc:spChg chg="add del mod">
          <ac:chgData name="akhil nichenametla" userId="a81230d310ee9045" providerId="LiveId" clId="{7DC31B15-3593-4C18-AC0F-AD82C4FFB376}" dt="2021-01-21T04:14:20.850" v="140" actId="478"/>
          <ac:spMkLst>
            <pc:docMk/>
            <pc:sldMk cId="219873317" sldId="256"/>
            <ac:spMk id="75" creationId="{4E0ED6BC-8245-4C5D-ABFE-CC755A9EC2EF}"/>
          </ac:spMkLst>
        </pc:spChg>
        <pc:spChg chg="add mod">
          <ac:chgData name="akhil nichenametla" userId="a81230d310ee9045" providerId="LiveId" clId="{7DC31B15-3593-4C18-AC0F-AD82C4FFB376}" dt="2021-01-21T04:15:00.970" v="144" actId="1076"/>
          <ac:spMkLst>
            <pc:docMk/>
            <pc:sldMk cId="219873317" sldId="256"/>
            <ac:spMk id="76" creationId="{25334BAF-4FF9-4765-AA77-579394F1D44E}"/>
          </ac:spMkLst>
        </pc:spChg>
        <pc:spChg chg="add del mod">
          <ac:chgData name="akhil nichenametla" userId="a81230d310ee9045" providerId="LiveId" clId="{7DC31B15-3593-4C18-AC0F-AD82C4FFB376}" dt="2021-01-21T04:15:16.283" v="146" actId="478"/>
          <ac:spMkLst>
            <pc:docMk/>
            <pc:sldMk cId="219873317" sldId="256"/>
            <ac:spMk id="77" creationId="{66ADD70A-0700-4A21-B8E4-586051462131}"/>
          </ac:spMkLst>
        </pc:spChg>
        <pc:spChg chg="add mod">
          <ac:chgData name="akhil nichenametla" userId="a81230d310ee9045" providerId="LiveId" clId="{7DC31B15-3593-4C18-AC0F-AD82C4FFB376}" dt="2021-01-21T04:15:00.970" v="144" actId="1076"/>
          <ac:spMkLst>
            <pc:docMk/>
            <pc:sldMk cId="219873317" sldId="256"/>
            <ac:spMk id="78" creationId="{C5D5E83C-7DC2-4E52-8D61-BF6235EDDDD9}"/>
          </ac:spMkLst>
        </pc:spChg>
        <pc:spChg chg="add mod">
          <ac:chgData name="akhil nichenametla" userId="a81230d310ee9045" providerId="LiveId" clId="{7DC31B15-3593-4C18-AC0F-AD82C4FFB376}" dt="2021-01-21T04:15:20.898" v="148" actId="20577"/>
          <ac:spMkLst>
            <pc:docMk/>
            <pc:sldMk cId="219873317" sldId="256"/>
            <ac:spMk id="79" creationId="{B0AB780B-0B41-4109-9369-C4FB957E1F21}"/>
          </ac:spMkLst>
        </pc:spChg>
        <pc:spChg chg="add del mod">
          <ac:chgData name="akhil nichenametla" userId="a81230d310ee9045" providerId="LiveId" clId="{7DC31B15-3593-4C18-AC0F-AD82C4FFB376}" dt="2021-01-21T04:15:37.380" v="154" actId="478"/>
          <ac:spMkLst>
            <pc:docMk/>
            <pc:sldMk cId="219873317" sldId="256"/>
            <ac:spMk id="80" creationId="{8EA5EF8A-5F89-4F3D-BA6A-1D2A5910CD75}"/>
          </ac:spMkLst>
        </pc:spChg>
        <pc:spChg chg="add del mod">
          <ac:chgData name="akhil nichenametla" userId="a81230d310ee9045" providerId="LiveId" clId="{7DC31B15-3593-4C18-AC0F-AD82C4FFB376}" dt="2021-01-21T04:15:28.938" v="152" actId="478"/>
          <ac:spMkLst>
            <pc:docMk/>
            <pc:sldMk cId="219873317" sldId="256"/>
            <ac:spMk id="81" creationId="{F1325C67-BF9E-4B75-8E99-27F4E3C86D84}"/>
          </ac:spMkLst>
        </pc:spChg>
        <pc:spChg chg="add del mod">
          <ac:chgData name="akhil nichenametla" userId="a81230d310ee9045" providerId="LiveId" clId="{7DC31B15-3593-4C18-AC0F-AD82C4FFB376}" dt="2021-01-21T04:15:30.387" v="153" actId="478"/>
          <ac:spMkLst>
            <pc:docMk/>
            <pc:sldMk cId="219873317" sldId="256"/>
            <ac:spMk id="82" creationId="{14538902-50A1-4D1B-BD05-FC767E176C9F}"/>
          </ac:spMkLst>
        </pc:spChg>
        <pc:spChg chg="add del mod">
          <ac:chgData name="akhil nichenametla" userId="a81230d310ee9045" providerId="LiveId" clId="{7DC31B15-3593-4C18-AC0F-AD82C4FFB376}" dt="2021-01-21T04:15:24.867" v="149" actId="478"/>
          <ac:spMkLst>
            <pc:docMk/>
            <pc:sldMk cId="219873317" sldId="256"/>
            <ac:spMk id="83" creationId="{A11713AC-C4C7-4917-A2DE-70F1261BE80E}"/>
          </ac:spMkLst>
        </pc:spChg>
        <pc:spChg chg="add del">
          <ac:chgData name="akhil nichenametla" userId="a81230d310ee9045" providerId="LiveId" clId="{7DC31B15-3593-4C18-AC0F-AD82C4FFB376}" dt="2021-01-21T04:17:04.211" v="164" actId="478"/>
          <ac:spMkLst>
            <pc:docMk/>
            <pc:sldMk cId="219873317" sldId="256"/>
            <ac:spMk id="86" creationId="{7F3AF296-7468-43C0-BFFE-3304C4E348BE}"/>
          </ac:spMkLst>
        </pc:spChg>
        <pc:grpChg chg="add del mod">
          <ac:chgData name="akhil nichenametla" userId="a81230d310ee9045" providerId="LiveId" clId="{7DC31B15-3593-4C18-AC0F-AD82C4FFB376}" dt="2021-01-21T04:09:44.562" v="90" actId="165"/>
          <ac:grpSpMkLst>
            <pc:docMk/>
            <pc:sldMk cId="219873317" sldId="256"/>
            <ac:grpSpMk id="43" creationId="{9E8B1DFC-EF99-40FC-BEA4-43254F55D051}"/>
          </ac:grpSpMkLst>
        </pc:grpChg>
        <pc:cxnChg chg="add del mod">
          <ac:chgData name="akhil nichenametla" userId="a81230d310ee9045" providerId="LiveId" clId="{7DC31B15-3593-4C18-AC0F-AD82C4FFB376}" dt="2021-01-21T05:17:22.427" v="172" actId="478"/>
          <ac:cxnSpMkLst>
            <pc:docMk/>
            <pc:sldMk cId="219873317" sldId="256"/>
            <ac:cxnSpMk id="3" creationId="{D030A770-CD40-4061-A307-48B652A27108}"/>
          </ac:cxnSpMkLst>
        </pc:cxnChg>
        <pc:cxnChg chg="add mod topLvl">
          <ac:chgData name="akhil nichenametla" userId="a81230d310ee9045" providerId="LiveId" clId="{7DC31B15-3593-4C18-AC0F-AD82C4FFB376}" dt="2021-01-21T04:10:11.834" v="92" actId="108"/>
          <ac:cxnSpMkLst>
            <pc:docMk/>
            <pc:sldMk cId="219873317" sldId="256"/>
            <ac:cxnSpMk id="17" creationId="{001257ED-FD3D-4DC4-9F25-F8FB818E803F}"/>
          </ac:cxnSpMkLst>
        </pc:cxnChg>
        <pc:cxnChg chg="add mod topLvl">
          <ac:chgData name="akhil nichenametla" userId="a81230d310ee9045" providerId="LiveId" clId="{7DC31B15-3593-4C18-AC0F-AD82C4FFB376}" dt="2021-01-21T04:10:11.834" v="92" actId="108"/>
          <ac:cxnSpMkLst>
            <pc:docMk/>
            <pc:sldMk cId="219873317" sldId="256"/>
            <ac:cxnSpMk id="19" creationId="{943E3A62-987B-47B1-B2FB-20C2C38CC5B9}"/>
          </ac:cxnSpMkLst>
        </pc:cxnChg>
        <pc:cxnChg chg="add mod topLvl">
          <ac:chgData name="akhil nichenametla" userId="a81230d310ee9045" providerId="LiveId" clId="{7DC31B15-3593-4C18-AC0F-AD82C4FFB376}" dt="2021-01-21T04:16:05.086" v="156" actId="14100"/>
          <ac:cxnSpMkLst>
            <pc:docMk/>
            <pc:sldMk cId="219873317" sldId="256"/>
            <ac:cxnSpMk id="29" creationId="{1EC21FAD-DBB1-4324-8364-4DBE3FC3AF66}"/>
          </ac:cxnSpMkLst>
        </pc:cxnChg>
        <pc:cxnChg chg="add mod topLvl">
          <ac:chgData name="akhil nichenametla" userId="a81230d310ee9045" providerId="LiveId" clId="{7DC31B15-3593-4C18-AC0F-AD82C4FFB376}" dt="2021-01-21T04:17:02.138" v="162" actId="688"/>
          <ac:cxnSpMkLst>
            <pc:docMk/>
            <pc:sldMk cId="219873317" sldId="256"/>
            <ac:cxnSpMk id="30" creationId="{5B6CBC2B-ADBF-4AC2-9189-41D295EF9A34}"/>
          </ac:cxnSpMkLst>
        </pc:cxnChg>
        <pc:cxnChg chg="add mod topLvl">
          <ac:chgData name="akhil nichenametla" userId="a81230d310ee9045" providerId="LiveId" clId="{7DC31B15-3593-4C18-AC0F-AD82C4FFB376}" dt="2021-01-21T05:18:08.172" v="174" actId="478"/>
          <ac:cxnSpMkLst>
            <pc:docMk/>
            <pc:sldMk cId="219873317" sldId="256"/>
            <ac:cxnSpMk id="34" creationId="{FFCF1D7C-A79E-45D9-8804-964F2E4A479D}"/>
          </ac:cxnSpMkLst>
        </pc:cxnChg>
        <pc:cxnChg chg="add del mod">
          <ac:chgData name="akhil nichenametla" userId="a81230d310ee9045" providerId="LiveId" clId="{7DC31B15-3593-4C18-AC0F-AD82C4FFB376}" dt="2021-01-21T04:16:35.827" v="159" actId="478"/>
          <ac:cxnSpMkLst>
            <pc:docMk/>
            <pc:sldMk cId="219873317" sldId="256"/>
            <ac:cxnSpMk id="88" creationId="{AEFE5D8B-6CEC-4DC4-81EC-C4F2178AD761}"/>
          </ac:cxnSpMkLst>
        </pc:cxnChg>
      </pc:sldChg>
      <pc:sldChg chg="addSp delSp modSp new mod">
        <pc:chgData name="akhil nichenametla" userId="a81230d310ee9045" providerId="LiveId" clId="{7DC31B15-3593-4C18-AC0F-AD82C4FFB376}" dt="2021-01-21T05:27:57.037" v="277" actId="1076"/>
        <pc:sldMkLst>
          <pc:docMk/>
          <pc:sldMk cId="199969837" sldId="257"/>
        </pc:sldMkLst>
        <pc:spChg chg="del">
          <ac:chgData name="akhil nichenametla" userId="a81230d310ee9045" providerId="LiveId" clId="{7DC31B15-3593-4C18-AC0F-AD82C4FFB376}" dt="2021-01-21T05:18:56.835" v="187" actId="478"/>
          <ac:spMkLst>
            <pc:docMk/>
            <pc:sldMk cId="199969837" sldId="257"/>
            <ac:spMk id="2" creationId="{D36A8CB6-B610-4D12-A740-7DE504A7CA3D}"/>
          </ac:spMkLst>
        </pc:spChg>
        <pc:spChg chg="del">
          <ac:chgData name="akhil nichenametla" userId="a81230d310ee9045" providerId="LiveId" clId="{7DC31B15-3593-4C18-AC0F-AD82C4FFB376}" dt="2021-01-21T05:18:56.835" v="187" actId="478"/>
          <ac:spMkLst>
            <pc:docMk/>
            <pc:sldMk cId="199969837" sldId="257"/>
            <ac:spMk id="3" creationId="{EE74EB31-2535-4302-AB97-A522D9F418EB}"/>
          </ac:spMkLst>
        </pc:spChg>
        <pc:spChg chg="add del mod">
          <ac:chgData name="akhil nichenametla" userId="a81230d310ee9045" providerId="LiveId" clId="{7DC31B15-3593-4C18-AC0F-AD82C4FFB376}" dt="2021-01-21T05:19:31.528" v="192"/>
          <ac:spMkLst>
            <pc:docMk/>
            <pc:sldMk cId="199969837" sldId="257"/>
            <ac:spMk id="4" creationId="{F537B78B-F5C9-4DFD-9B0C-5A093A4F7993}"/>
          </ac:spMkLst>
        </pc:spChg>
        <pc:spChg chg="add del mod">
          <ac:chgData name="akhil nichenametla" userId="a81230d310ee9045" providerId="LiveId" clId="{7DC31B15-3593-4C18-AC0F-AD82C4FFB376}" dt="2021-01-21T05:19:31.528" v="192"/>
          <ac:spMkLst>
            <pc:docMk/>
            <pc:sldMk cId="199969837" sldId="257"/>
            <ac:spMk id="5" creationId="{88289E8B-395C-4D14-9B92-A6D192BC1194}"/>
          </ac:spMkLst>
        </pc:spChg>
        <pc:spChg chg="del mod ord">
          <ac:chgData name="akhil nichenametla" userId="a81230d310ee9045" providerId="LiveId" clId="{7DC31B15-3593-4C18-AC0F-AD82C4FFB376}" dt="2021-01-21T05:26:23.003" v="253" actId="478"/>
          <ac:spMkLst>
            <pc:docMk/>
            <pc:sldMk cId="199969837" sldId="257"/>
            <ac:spMk id="6" creationId="{AC0B92A0-4C73-461A-A692-16A390E785B6}"/>
          </ac:spMkLst>
        </pc:spChg>
        <pc:spChg chg="add del mod">
          <ac:chgData name="akhil nichenametla" userId="a81230d310ee9045" providerId="LiveId" clId="{7DC31B15-3593-4C18-AC0F-AD82C4FFB376}" dt="2021-01-21T05:26:23.003" v="253" actId="478"/>
          <ac:spMkLst>
            <pc:docMk/>
            <pc:sldMk cId="199969837" sldId="257"/>
            <ac:spMk id="7" creationId="{B64355E5-DB50-4E4D-8942-790718A097CF}"/>
          </ac:spMkLst>
        </pc:spChg>
        <pc:spChg chg="add del mod ord">
          <ac:chgData name="akhil nichenametla" userId="a81230d310ee9045" providerId="LiveId" clId="{7DC31B15-3593-4C18-AC0F-AD82C4FFB376}" dt="2021-01-21T05:26:23.003" v="253" actId="478"/>
          <ac:spMkLst>
            <pc:docMk/>
            <pc:sldMk cId="199969837" sldId="257"/>
            <ac:spMk id="12" creationId="{33F27120-7B12-46E8-9DFC-26013E9D03FF}"/>
          </ac:spMkLst>
        </pc:spChg>
        <pc:spChg chg="add del mod">
          <ac:chgData name="akhil nichenametla" userId="a81230d310ee9045" providerId="LiveId" clId="{7DC31B15-3593-4C18-AC0F-AD82C4FFB376}" dt="2021-01-21T05:26:23.003" v="253" actId="478"/>
          <ac:spMkLst>
            <pc:docMk/>
            <pc:sldMk cId="199969837" sldId="257"/>
            <ac:spMk id="15" creationId="{8A2D6B68-1679-4A1B-A5F2-0F1B088F9263}"/>
          </ac:spMkLst>
        </pc:spChg>
        <pc:spChg chg="add del mod">
          <ac:chgData name="akhil nichenametla" userId="a81230d310ee9045" providerId="LiveId" clId="{7DC31B15-3593-4C18-AC0F-AD82C4FFB376}" dt="2021-01-21T05:24:36.371" v="229" actId="478"/>
          <ac:spMkLst>
            <pc:docMk/>
            <pc:sldMk cId="199969837" sldId="257"/>
            <ac:spMk id="24" creationId="{5F918B4A-F710-4D62-B8EC-8069D0454F23}"/>
          </ac:spMkLst>
        </pc:spChg>
        <pc:spChg chg="add mod">
          <ac:chgData name="akhil nichenametla" userId="a81230d310ee9045" providerId="LiveId" clId="{7DC31B15-3593-4C18-AC0F-AD82C4FFB376}" dt="2021-01-21T05:24:17.884" v="223"/>
          <ac:spMkLst>
            <pc:docMk/>
            <pc:sldMk cId="199969837" sldId="257"/>
            <ac:spMk id="25" creationId="{08AD43A0-3F3B-49B6-B9E5-AF61A55F6E70}"/>
          </ac:spMkLst>
        </pc:spChg>
        <pc:spChg chg="add del mod">
          <ac:chgData name="akhil nichenametla" userId="a81230d310ee9045" providerId="LiveId" clId="{7DC31B15-3593-4C18-AC0F-AD82C4FFB376}" dt="2021-01-21T05:26:23.003" v="253" actId="478"/>
          <ac:spMkLst>
            <pc:docMk/>
            <pc:sldMk cId="199969837" sldId="257"/>
            <ac:spMk id="34" creationId="{E0DD073C-3B8A-4B61-B625-7648C7D5AE57}"/>
          </ac:spMkLst>
        </pc:spChg>
        <pc:spChg chg="add del mod">
          <ac:chgData name="akhil nichenametla" userId="a81230d310ee9045" providerId="LiveId" clId="{7DC31B15-3593-4C18-AC0F-AD82C4FFB376}" dt="2021-01-21T05:26:27.827" v="255" actId="478"/>
          <ac:spMkLst>
            <pc:docMk/>
            <pc:sldMk cId="199969837" sldId="257"/>
            <ac:spMk id="35" creationId="{3F7597C3-4B24-4CCC-A876-0988630FFBE6}"/>
          </ac:spMkLst>
        </pc:spChg>
        <pc:spChg chg="add del mod">
          <ac:chgData name="akhil nichenametla" userId="a81230d310ee9045" providerId="LiveId" clId="{7DC31B15-3593-4C18-AC0F-AD82C4FFB376}" dt="2021-01-21T05:27:21.023" v="265"/>
          <ac:spMkLst>
            <pc:docMk/>
            <pc:sldMk cId="199969837" sldId="257"/>
            <ac:spMk id="44" creationId="{C4288CB0-DB90-4926-9675-6B8FCB1EFFB4}"/>
          </ac:spMkLst>
        </pc:spChg>
        <pc:spChg chg="add del mod">
          <ac:chgData name="akhil nichenametla" userId="a81230d310ee9045" providerId="LiveId" clId="{7DC31B15-3593-4C18-AC0F-AD82C4FFB376}" dt="2021-01-21T05:26:27.827" v="255" actId="478"/>
          <ac:spMkLst>
            <pc:docMk/>
            <pc:sldMk cId="199969837" sldId="257"/>
            <ac:spMk id="45" creationId="{C79309D8-6CA8-4338-8B7B-2B6329593318}"/>
          </ac:spMkLst>
        </pc:spChg>
        <pc:spChg chg="add del mod">
          <ac:chgData name="akhil nichenametla" userId="a81230d310ee9045" providerId="LiveId" clId="{7DC31B15-3593-4C18-AC0F-AD82C4FFB376}" dt="2021-01-21T05:27:21.023" v="265"/>
          <ac:spMkLst>
            <pc:docMk/>
            <pc:sldMk cId="199969837" sldId="257"/>
            <ac:spMk id="46" creationId="{4AEAD406-B60C-4103-98F7-BC4B9F8E4C6D}"/>
          </ac:spMkLst>
        </pc:spChg>
        <pc:spChg chg="mod">
          <ac:chgData name="akhil nichenametla" userId="a81230d310ee9045" providerId="LiveId" clId="{7DC31B15-3593-4C18-AC0F-AD82C4FFB376}" dt="2021-01-21T05:27:57.037" v="277" actId="1076"/>
          <ac:spMkLst>
            <pc:docMk/>
            <pc:sldMk cId="199969837" sldId="257"/>
            <ac:spMk id="47" creationId="{F235C7ED-73DF-4298-AA88-3B51461C1105}"/>
          </ac:spMkLst>
        </pc:spChg>
        <pc:spChg chg="add mod">
          <ac:chgData name="akhil nichenametla" userId="a81230d310ee9045" providerId="LiveId" clId="{7DC31B15-3593-4C18-AC0F-AD82C4FFB376}" dt="2021-01-21T05:27:52.137" v="276" actId="1076"/>
          <ac:spMkLst>
            <pc:docMk/>
            <pc:sldMk cId="199969837" sldId="257"/>
            <ac:spMk id="48" creationId="{006770D7-80E8-4D5A-9C33-CBF4BE67B748}"/>
          </ac:spMkLst>
        </pc:spChg>
        <pc:cxnChg chg="add del mod ord">
          <ac:chgData name="akhil nichenametla" userId="a81230d310ee9045" providerId="LiveId" clId="{7DC31B15-3593-4C18-AC0F-AD82C4FFB376}" dt="2021-01-21T05:26:23.003" v="253" actId="478"/>
          <ac:cxnSpMkLst>
            <pc:docMk/>
            <pc:sldMk cId="199969837" sldId="257"/>
            <ac:cxnSpMk id="9" creationId="{634FC08C-A4B1-4205-B838-997E024D2C58}"/>
          </ac:cxnSpMkLst>
        </pc:cxnChg>
        <pc:cxnChg chg="add del mod ord">
          <ac:chgData name="akhil nichenametla" userId="a81230d310ee9045" providerId="LiveId" clId="{7DC31B15-3593-4C18-AC0F-AD82C4FFB376}" dt="2021-01-21T05:26:23.003" v="253" actId="478"/>
          <ac:cxnSpMkLst>
            <pc:docMk/>
            <pc:sldMk cId="199969837" sldId="257"/>
            <ac:cxnSpMk id="14" creationId="{6BF18AFD-1BFC-4B01-AD5A-1306339A1916}"/>
          </ac:cxnSpMkLst>
        </pc:cxnChg>
        <pc:cxnChg chg="add del mod ord">
          <ac:chgData name="akhil nichenametla" userId="a81230d310ee9045" providerId="LiveId" clId="{7DC31B15-3593-4C18-AC0F-AD82C4FFB376}" dt="2021-01-21T05:26:23.003" v="253" actId="478"/>
          <ac:cxnSpMkLst>
            <pc:docMk/>
            <pc:sldMk cId="199969837" sldId="257"/>
            <ac:cxnSpMk id="16" creationId="{24E24C77-214B-4CD2-A5D8-FE59D7B104C1}"/>
          </ac:cxnSpMkLst>
        </pc:cxnChg>
        <pc:cxnChg chg="add del mod">
          <ac:chgData name="akhil nichenametla" userId="a81230d310ee9045" providerId="LiveId" clId="{7DC31B15-3593-4C18-AC0F-AD82C4FFB376}" dt="2021-01-21T05:24:35.762" v="228" actId="478"/>
          <ac:cxnSpMkLst>
            <pc:docMk/>
            <pc:sldMk cId="199969837" sldId="257"/>
            <ac:cxnSpMk id="26" creationId="{35121CE2-E9B5-4B74-A225-F44C0842793E}"/>
          </ac:cxnSpMkLst>
        </pc:cxnChg>
        <pc:cxnChg chg="add del mod">
          <ac:chgData name="akhil nichenametla" userId="a81230d310ee9045" providerId="LiveId" clId="{7DC31B15-3593-4C18-AC0F-AD82C4FFB376}" dt="2021-01-21T05:26:27.827" v="255" actId="478"/>
          <ac:cxnSpMkLst>
            <pc:docMk/>
            <pc:sldMk cId="199969837" sldId="257"/>
            <ac:cxnSpMk id="36" creationId="{6C3EDD2A-88C6-4068-B79D-F6A3DEBF5BBD}"/>
          </ac:cxnSpMkLst>
        </pc:cxnChg>
        <pc:cxnChg chg="add del mod">
          <ac:chgData name="akhil nichenametla" userId="a81230d310ee9045" providerId="LiveId" clId="{7DC31B15-3593-4C18-AC0F-AD82C4FFB376}" dt="2021-01-21T05:26:23.003" v="253" actId="478"/>
          <ac:cxnSpMkLst>
            <pc:docMk/>
            <pc:sldMk cId="199969837" sldId="257"/>
            <ac:cxnSpMk id="38" creationId="{FE8FCC5F-CEC1-4853-8E78-20FE51EAD768}"/>
          </ac:cxnSpMkLst>
        </pc:cxnChg>
        <pc:cxnChg chg="add mod">
          <ac:chgData name="akhil nichenametla" userId="a81230d310ee9045" providerId="LiveId" clId="{7DC31B15-3593-4C18-AC0F-AD82C4FFB376}" dt="2021-01-21T05:27:57.037" v="277" actId="1076"/>
          <ac:cxnSpMkLst>
            <pc:docMk/>
            <pc:sldMk cId="199969837" sldId="257"/>
            <ac:cxnSpMk id="50" creationId="{61BD8937-B3C6-4408-A57D-4DB9AF7945D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A504-2574-4A40-A3AC-16EE7CC82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D01C3-57EB-40FE-B812-76A94EA77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3F98-0B5E-41EE-8260-EF2CB4A5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AAB7-8B11-4B4E-9D09-27B67B3CA13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46BB-7FDC-46CA-B783-A7916CCD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722B-D1BD-4C2E-B847-093358F7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61D-5161-41D0-8466-ABC3B840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ADD9-CDD4-4D44-B78C-BA6622A2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AF298-D3DE-44B4-9DBF-080F940FF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59EE8-DB49-4E43-9F07-337E6FA0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AAB7-8B11-4B4E-9D09-27B67B3CA13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A7AE-1247-498F-B556-606910DD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B26F-DDFE-4C03-AF43-8B6F03B2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61D-5161-41D0-8466-ABC3B840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25C64-2ECD-45CC-87AE-7F5E12399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A0901-3B95-4EA1-9ECF-585955A72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C89C4-BB5B-448E-976A-8D908B36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AAB7-8B11-4B4E-9D09-27B67B3CA13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669D3-278F-4EA1-8649-9A3445AC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4309-C07C-49B4-9582-B7932810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61D-5161-41D0-8466-ABC3B840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0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EAE4-975A-4D91-A7BB-65B756CD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8BC6-073F-40E9-B981-B0EAA37E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1D9F-3E49-4899-B86C-24D16EF4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AAB7-8B11-4B4E-9D09-27B67B3CA13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691D8-9670-4DF4-A920-161DED9D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9B7B1-639A-4D6A-B52A-8E26E2BA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61D-5161-41D0-8466-ABC3B840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0AC3-4D24-4870-B3A6-614E25C9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AF1E0-B39B-4BFA-A460-ACEE83D9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375D-B0B9-4644-8FBA-A02905E1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AAB7-8B11-4B4E-9D09-27B67B3CA13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DFAA-EE55-401A-A2BC-014E5597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62E41-E9A8-4946-A5EC-093C0F56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61D-5161-41D0-8466-ABC3B840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E8FF-CBB8-488F-AB77-19BB9DDC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0316C-DC6A-4569-A1B6-B9049CE98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10624-6DCF-41E4-AFDD-6981138B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ADEE6-EE89-4633-B7D2-337DEC9C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AAB7-8B11-4B4E-9D09-27B67B3CA13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B0673-E335-4B91-936F-45393FCA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5EC94-D0CF-437C-AE89-4DA4660E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61D-5161-41D0-8466-ABC3B840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DB16-CE69-4665-817D-DAAAAB38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1C3BF-E851-496D-A754-3476D8F3F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A6193-44E0-4C1D-9E5A-7234F33F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82D41-A86C-4A3A-99B6-38D5688FB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F3029-3D11-4D28-BA25-374DD6897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E9D0B-5176-49ED-8648-B5D3C330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AAB7-8B11-4B4E-9D09-27B67B3CA13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A1AFC-DF5A-43B6-B623-43B54C0E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B988A-E332-4D7A-BBC2-5D4FDD85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61D-5161-41D0-8466-ABC3B840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4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97C0-4EB1-4E81-A55B-D535A940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0A4E5-A6EF-46CF-BC9B-4F57107A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AAB7-8B11-4B4E-9D09-27B67B3CA13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17840-AFC7-4607-A7A2-2CC886C1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38049-0D92-443A-8344-1017B5B2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61D-5161-41D0-8466-ABC3B840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F53E0-EC4E-4BCF-A7D9-C2692D04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AAB7-8B11-4B4E-9D09-27B67B3CA13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5F046-2950-4BCE-BFC1-CE5C0179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576C9-07C5-49A3-B1D1-4497534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61D-5161-41D0-8466-ABC3B840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AEEF-7B20-4CF4-B284-BF9249E7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105C-458E-4CA1-A72F-C4606BED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9C920-9BED-4FD5-9686-781D204B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A80A7-392B-4775-8869-BC4D0134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AAB7-8B11-4B4E-9D09-27B67B3CA13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B08B9-D043-4818-9BB3-4207827C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7F81C-B2AB-4D75-9B21-9CE7DD44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61D-5161-41D0-8466-ABC3B840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01D1-E2A5-4570-A995-1FF38807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B5608-59A7-4F09-95FC-846D305C1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375CE-7FE3-46E7-90A4-9A89B507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D43B6-6C3E-4B53-91F6-62E706A1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8AAB7-8B11-4B4E-9D09-27B67B3CA13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7D8E7-CC68-4A0F-B403-AEE5A1E0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89DE9-3704-4F9E-9D52-4A9B0293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161D-5161-41D0-8466-ABC3B840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6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7FC82-DEC2-460C-A64E-98DE619D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C60A5-BF3C-49DA-BCDA-BA59DC1F7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1A55-7E29-40F9-9B19-EEDF0C726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AAB7-8B11-4B4E-9D09-27B67B3CA13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9BA97-0168-4F81-9C29-E8B67C012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FC95-7AFF-4321-9B4B-4EDA4AB21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161D-5161-41D0-8466-ABC3B8404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BBC1137-265F-41EC-B8C1-B57C52712A80}"/>
              </a:ext>
            </a:extLst>
          </p:cNvPr>
          <p:cNvSpPr/>
          <p:nvPr/>
        </p:nvSpPr>
        <p:spPr>
          <a:xfrm>
            <a:off x="437322" y="2225040"/>
            <a:ext cx="787179" cy="3218953"/>
          </a:xfrm>
          <a:custGeom>
            <a:avLst/>
            <a:gdLst>
              <a:gd name="connsiteX0" fmla="*/ 0 w 787179"/>
              <a:gd name="connsiteY0" fmla="*/ 0 h 3218953"/>
              <a:gd name="connsiteX1" fmla="*/ 787179 w 787179"/>
              <a:gd name="connsiteY1" fmla="*/ 0 h 3218953"/>
              <a:gd name="connsiteX2" fmla="*/ 787179 w 787179"/>
              <a:gd name="connsiteY2" fmla="*/ 3087754 h 3218953"/>
              <a:gd name="connsiteX3" fmla="*/ 655980 w 787179"/>
              <a:gd name="connsiteY3" fmla="*/ 3218953 h 3218953"/>
              <a:gd name="connsiteX4" fmla="*/ 131199 w 787179"/>
              <a:gd name="connsiteY4" fmla="*/ 3218953 h 3218953"/>
              <a:gd name="connsiteX5" fmla="*/ 0 w 787179"/>
              <a:gd name="connsiteY5" fmla="*/ 3087754 h 321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179" h="3218953">
                <a:moveTo>
                  <a:pt x="0" y="0"/>
                </a:moveTo>
                <a:lnTo>
                  <a:pt x="787179" y="0"/>
                </a:lnTo>
                <a:lnTo>
                  <a:pt x="787179" y="3087754"/>
                </a:lnTo>
                <a:cubicBezTo>
                  <a:pt x="787179" y="3160213"/>
                  <a:pt x="728439" y="3218953"/>
                  <a:pt x="655980" y="3218953"/>
                </a:cubicBezTo>
                <a:lnTo>
                  <a:pt x="131199" y="3218953"/>
                </a:lnTo>
                <a:cubicBezTo>
                  <a:pt x="58740" y="3218953"/>
                  <a:pt x="0" y="3160213"/>
                  <a:pt x="0" y="308775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5CBB97-E573-4073-B48D-931A72C66E5C}"/>
              </a:ext>
            </a:extLst>
          </p:cNvPr>
          <p:cNvSpPr/>
          <p:nvPr/>
        </p:nvSpPr>
        <p:spPr>
          <a:xfrm>
            <a:off x="8991600" y="1889758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38CCB4-EDBA-45D5-8484-48B8DB3C1E88}"/>
              </a:ext>
            </a:extLst>
          </p:cNvPr>
          <p:cNvSpPr/>
          <p:nvPr/>
        </p:nvSpPr>
        <p:spPr>
          <a:xfrm>
            <a:off x="9730378" y="1078726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B5EEA1-AC35-42E6-B852-383DFAFE3E8D}"/>
              </a:ext>
            </a:extLst>
          </p:cNvPr>
          <p:cNvSpPr/>
          <p:nvPr/>
        </p:nvSpPr>
        <p:spPr>
          <a:xfrm>
            <a:off x="10352594" y="441296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52BF7D-CBAC-4BD1-8DCA-AE3EC3F95F55}"/>
              </a:ext>
            </a:extLst>
          </p:cNvPr>
          <p:cNvSpPr/>
          <p:nvPr/>
        </p:nvSpPr>
        <p:spPr>
          <a:xfrm>
            <a:off x="9904674" y="1889759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3770AA-8627-46F0-B67F-F224BE520A2B}"/>
              </a:ext>
            </a:extLst>
          </p:cNvPr>
          <p:cNvSpPr/>
          <p:nvPr/>
        </p:nvSpPr>
        <p:spPr>
          <a:xfrm>
            <a:off x="9904673" y="2704769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5B9447-1ACE-4E79-82A7-7B16E433E7BF}"/>
              </a:ext>
            </a:extLst>
          </p:cNvPr>
          <p:cNvSpPr/>
          <p:nvPr/>
        </p:nvSpPr>
        <p:spPr>
          <a:xfrm>
            <a:off x="10599084" y="1499512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1257ED-FD3D-4DC4-9F25-F8FB818E803F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9412386" y="1499512"/>
            <a:ext cx="390187" cy="462441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3E3A62-987B-47B1-B2FB-20C2C38CC5B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10151164" y="862082"/>
            <a:ext cx="273625" cy="288839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C21FAD-DBB1-4324-8364-4DBE3FC3AF6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9484581" y="2136249"/>
            <a:ext cx="420093" cy="1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6CBC2B-ADBF-4AC2-9189-41D295EF9A34}"/>
              </a:ext>
            </a:extLst>
          </p:cNvPr>
          <p:cNvCxnSpPr>
            <a:cxnSpLocks/>
            <a:stCxn id="11" idx="5"/>
            <a:endCxn id="15" idx="2"/>
          </p:cNvCxnSpPr>
          <p:nvPr/>
        </p:nvCxnSpPr>
        <p:spPr>
          <a:xfrm>
            <a:off x="10151164" y="1499512"/>
            <a:ext cx="447920" cy="246491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CF1D7C-A79E-45D9-8804-964F2E4A479D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9412386" y="2310544"/>
            <a:ext cx="564482" cy="466420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FF61FC1-953D-428B-9F67-CF431753722A}"/>
              </a:ext>
            </a:extLst>
          </p:cNvPr>
          <p:cNvSpPr/>
          <p:nvPr/>
        </p:nvSpPr>
        <p:spPr>
          <a:xfrm>
            <a:off x="1644594" y="2246242"/>
            <a:ext cx="787179" cy="3218953"/>
          </a:xfrm>
          <a:custGeom>
            <a:avLst/>
            <a:gdLst>
              <a:gd name="connsiteX0" fmla="*/ 0 w 787179"/>
              <a:gd name="connsiteY0" fmla="*/ 0 h 3218953"/>
              <a:gd name="connsiteX1" fmla="*/ 787179 w 787179"/>
              <a:gd name="connsiteY1" fmla="*/ 0 h 3218953"/>
              <a:gd name="connsiteX2" fmla="*/ 787179 w 787179"/>
              <a:gd name="connsiteY2" fmla="*/ 3087754 h 3218953"/>
              <a:gd name="connsiteX3" fmla="*/ 655980 w 787179"/>
              <a:gd name="connsiteY3" fmla="*/ 3218953 h 3218953"/>
              <a:gd name="connsiteX4" fmla="*/ 131199 w 787179"/>
              <a:gd name="connsiteY4" fmla="*/ 3218953 h 3218953"/>
              <a:gd name="connsiteX5" fmla="*/ 0 w 787179"/>
              <a:gd name="connsiteY5" fmla="*/ 3087754 h 321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179" h="3218953">
                <a:moveTo>
                  <a:pt x="0" y="0"/>
                </a:moveTo>
                <a:lnTo>
                  <a:pt x="787179" y="0"/>
                </a:lnTo>
                <a:lnTo>
                  <a:pt x="787179" y="3087754"/>
                </a:lnTo>
                <a:cubicBezTo>
                  <a:pt x="787179" y="3160213"/>
                  <a:pt x="728439" y="3218953"/>
                  <a:pt x="655980" y="3218953"/>
                </a:cubicBezTo>
                <a:lnTo>
                  <a:pt x="131199" y="3218953"/>
                </a:lnTo>
                <a:cubicBezTo>
                  <a:pt x="58740" y="3218953"/>
                  <a:pt x="0" y="3160213"/>
                  <a:pt x="0" y="308775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352DFE7-0B7D-4228-AD21-177011531EA3}"/>
              </a:ext>
            </a:extLst>
          </p:cNvPr>
          <p:cNvSpPr/>
          <p:nvPr/>
        </p:nvSpPr>
        <p:spPr>
          <a:xfrm>
            <a:off x="584420" y="4833066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B8AEEDA-9868-4AB1-853D-6E244522479C}"/>
              </a:ext>
            </a:extLst>
          </p:cNvPr>
          <p:cNvSpPr/>
          <p:nvPr/>
        </p:nvSpPr>
        <p:spPr>
          <a:xfrm>
            <a:off x="1794346" y="3698683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134D366-D511-4CB7-9457-4A2BF02A58EA}"/>
              </a:ext>
            </a:extLst>
          </p:cNvPr>
          <p:cNvSpPr/>
          <p:nvPr/>
        </p:nvSpPr>
        <p:spPr>
          <a:xfrm>
            <a:off x="1794346" y="4265214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F479EAF-25E7-40CF-AC22-F8D41AF216D1}"/>
              </a:ext>
            </a:extLst>
          </p:cNvPr>
          <p:cNvSpPr/>
          <p:nvPr/>
        </p:nvSpPr>
        <p:spPr>
          <a:xfrm>
            <a:off x="1794346" y="4823793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6A8616F-27D9-4CFF-9370-0F1881AE4B6A}"/>
              </a:ext>
            </a:extLst>
          </p:cNvPr>
          <p:cNvSpPr/>
          <p:nvPr/>
        </p:nvSpPr>
        <p:spPr>
          <a:xfrm>
            <a:off x="584420" y="5613619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8D8A37-3A00-414A-95EB-9DAD9ACAFE61}"/>
              </a:ext>
            </a:extLst>
          </p:cNvPr>
          <p:cNvSpPr/>
          <p:nvPr/>
        </p:nvSpPr>
        <p:spPr>
          <a:xfrm>
            <a:off x="1794346" y="5613619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DF1AD1C-FAA8-4C90-9D9E-998E61E85132}"/>
              </a:ext>
            </a:extLst>
          </p:cNvPr>
          <p:cNvSpPr/>
          <p:nvPr/>
        </p:nvSpPr>
        <p:spPr>
          <a:xfrm>
            <a:off x="2851866" y="2247569"/>
            <a:ext cx="787179" cy="3218953"/>
          </a:xfrm>
          <a:custGeom>
            <a:avLst/>
            <a:gdLst>
              <a:gd name="connsiteX0" fmla="*/ 0 w 787179"/>
              <a:gd name="connsiteY0" fmla="*/ 0 h 3218953"/>
              <a:gd name="connsiteX1" fmla="*/ 787179 w 787179"/>
              <a:gd name="connsiteY1" fmla="*/ 0 h 3218953"/>
              <a:gd name="connsiteX2" fmla="*/ 787179 w 787179"/>
              <a:gd name="connsiteY2" fmla="*/ 3087754 h 3218953"/>
              <a:gd name="connsiteX3" fmla="*/ 655980 w 787179"/>
              <a:gd name="connsiteY3" fmla="*/ 3218953 h 3218953"/>
              <a:gd name="connsiteX4" fmla="*/ 131199 w 787179"/>
              <a:gd name="connsiteY4" fmla="*/ 3218953 h 3218953"/>
              <a:gd name="connsiteX5" fmla="*/ 0 w 787179"/>
              <a:gd name="connsiteY5" fmla="*/ 3087754 h 321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179" h="3218953">
                <a:moveTo>
                  <a:pt x="0" y="0"/>
                </a:moveTo>
                <a:lnTo>
                  <a:pt x="787179" y="0"/>
                </a:lnTo>
                <a:lnTo>
                  <a:pt x="787179" y="3087754"/>
                </a:lnTo>
                <a:cubicBezTo>
                  <a:pt x="787179" y="3160213"/>
                  <a:pt x="728439" y="3218953"/>
                  <a:pt x="655980" y="3218953"/>
                </a:cubicBezTo>
                <a:lnTo>
                  <a:pt x="131199" y="3218953"/>
                </a:lnTo>
                <a:cubicBezTo>
                  <a:pt x="58740" y="3218953"/>
                  <a:pt x="0" y="3160213"/>
                  <a:pt x="0" y="308775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3A48101-E0DE-4D8F-B2EC-3840070DA80D}"/>
              </a:ext>
            </a:extLst>
          </p:cNvPr>
          <p:cNvSpPr/>
          <p:nvPr/>
        </p:nvSpPr>
        <p:spPr>
          <a:xfrm>
            <a:off x="3001618" y="4266541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8CC8C54-61B9-4717-BCFC-B37182325D49}"/>
              </a:ext>
            </a:extLst>
          </p:cNvPr>
          <p:cNvSpPr/>
          <p:nvPr/>
        </p:nvSpPr>
        <p:spPr>
          <a:xfrm>
            <a:off x="3001618" y="4825120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4E03C44-2EAA-4F1B-A012-1DFED3E84F08}"/>
              </a:ext>
            </a:extLst>
          </p:cNvPr>
          <p:cNvSpPr/>
          <p:nvPr/>
        </p:nvSpPr>
        <p:spPr>
          <a:xfrm>
            <a:off x="3001618" y="5614946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40D3AC5-D51F-49A5-977E-1911FFF918E3}"/>
              </a:ext>
            </a:extLst>
          </p:cNvPr>
          <p:cNvSpPr/>
          <p:nvPr/>
        </p:nvSpPr>
        <p:spPr>
          <a:xfrm>
            <a:off x="3008590" y="3149383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BFC694D-8431-40E2-8845-E89E4C133E07}"/>
              </a:ext>
            </a:extLst>
          </p:cNvPr>
          <p:cNvSpPr/>
          <p:nvPr/>
        </p:nvSpPr>
        <p:spPr>
          <a:xfrm>
            <a:off x="3008590" y="3707962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2747552-4726-4D44-970A-D51F3AC504A2}"/>
              </a:ext>
            </a:extLst>
          </p:cNvPr>
          <p:cNvSpPr/>
          <p:nvPr/>
        </p:nvSpPr>
        <p:spPr>
          <a:xfrm>
            <a:off x="4059138" y="2246242"/>
            <a:ext cx="787179" cy="3218953"/>
          </a:xfrm>
          <a:custGeom>
            <a:avLst/>
            <a:gdLst>
              <a:gd name="connsiteX0" fmla="*/ 0 w 787179"/>
              <a:gd name="connsiteY0" fmla="*/ 0 h 3218953"/>
              <a:gd name="connsiteX1" fmla="*/ 787179 w 787179"/>
              <a:gd name="connsiteY1" fmla="*/ 0 h 3218953"/>
              <a:gd name="connsiteX2" fmla="*/ 787179 w 787179"/>
              <a:gd name="connsiteY2" fmla="*/ 3087754 h 3218953"/>
              <a:gd name="connsiteX3" fmla="*/ 655980 w 787179"/>
              <a:gd name="connsiteY3" fmla="*/ 3218953 h 3218953"/>
              <a:gd name="connsiteX4" fmla="*/ 131199 w 787179"/>
              <a:gd name="connsiteY4" fmla="*/ 3218953 h 3218953"/>
              <a:gd name="connsiteX5" fmla="*/ 0 w 787179"/>
              <a:gd name="connsiteY5" fmla="*/ 3087754 h 321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179" h="3218953">
                <a:moveTo>
                  <a:pt x="0" y="0"/>
                </a:moveTo>
                <a:lnTo>
                  <a:pt x="787179" y="0"/>
                </a:lnTo>
                <a:lnTo>
                  <a:pt x="787179" y="3087754"/>
                </a:lnTo>
                <a:cubicBezTo>
                  <a:pt x="787179" y="3160213"/>
                  <a:pt x="728439" y="3218953"/>
                  <a:pt x="655980" y="3218953"/>
                </a:cubicBezTo>
                <a:lnTo>
                  <a:pt x="131199" y="3218953"/>
                </a:lnTo>
                <a:cubicBezTo>
                  <a:pt x="58740" y="3218953"/>
                  <a:pt x="0" y="3160213"/>
                  <a:pt x="0" y="308775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2817698-B582-4FFB-9574-4E2A70D51688}"/>
              </a:ext>
            </a:extLst>
          </p:cNvPr>
          <p:cNvSpPr/>
          <p:nvPr/>
        </p:nvSpPr>
        <p:spPr>
          <a:xfrm>
            <a:off x="4208890" y="4265214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B4DF7BE-7ED3-4EF1-A70D-9AC6863A41E9}"/>
              </a:ext>
            </a:extLst>
          </p:cNvPr>
          <p:cNvSpPr/>
          <p:nvPr/>
        </p:nvSpPr>
        <p:spPr>
          <a:xfrm>
            <a:off x="4208890" y="4823793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1F7BD04-87C5-44FD-A750-95CA863CC5DE}"/>
              </a:ext>
            </a:extLst>
          </p:cNvPr>
          <p:cNvSpPr/>
          <p:nvPr/>
        </p:nvSpPr>
        <p:spPr>
          <a:xfrm>
            <a:off x="4208890" y="5613619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A6C034E-89EE-4618-AB21-D048A77F751E}"/>
              </a:ext>
            </a:extLst>
          </p:cNvPr>
          <p:cNvSpPr/>
          <p:nvPr/>
        </p:nvSpPr>
        <p:spPr>
          <a:xfrm>
            <a:off x="4215862" y="3706635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14D23D1-6DBE-426C-AAA8-B686981A35F7}"/>
              </a:ext>
            </a:extLst>
          </p:cNvPr>
          <p:cNvSpPr/>
          <p:nvPr/>
        </p:nvSpPr>
        <p:spPr>
          <a:xfrm>
            <a:off x="5222684" y="2246242"/>
            <a:ext cx="787179" cy="3218953"/>
          </a:xfrm>
          <a:custGeom>
            <a:avLst/>
            <a:gdLst>
              <a:gd name="connsiteX0" fmla="*/ 0 w 787179"/>
              <a:gd name="connsiteY0" fmla="*/ 0 h 3218953"/>
              <a:gd name="connsiteX1" fmla="*/ 787179 w 787179"/>
              <a:gd name="connsiteY1" fmla="*/ 0 h 3218953"/>
              <a:gd name="connsiteX2" fmla="*/ 787179 w 787179"/>
              <a:gd name="connsiteY2" fmla="*/ 3087754 h 3218953"/>
              <a:gd name="connsiteX3" fmla="*/ 655980 w 787179"/>
              <a:gd name="connsiteY3" fmla="*/ 3218953 h 3218953"/>
              <a:gd name="connsiteX4" fmla="*/ 131199 w 787179"/>
              <a:gd name="connsiteY4" fmla="*/ 3218953 h 3218953"/>
              <a:gd name="connsiteX5" fmla="*/ 0 w 787179"/>
              <a:gd name="connsiteY5" fmla="*/ 3087754 h 321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179" h="3218953">
                <a:moveTo>
                  <a:pt x="0" y="0"/>
                </a:moveTo>
                <a:lnTo>
                  <a:pt x="787179" y="0"/>
                </a:lnTo>
                <a:lnTo>
                  <a:pt x="787179" y="3087754"/>
                </a:lnTo>
                <a:cubicBezTo>
                  <a:pt x="787179" y="3160213"/>
                  <a:pt x="728439" y="3218953"/>
                  <a:pt x="655980" y="3218953"/>
                </a:cubicBezTo>
                <a:lnTo>
                  <a:pt x="131199" y="3218953"/>
                </a:lnTo>
                <a:cubicBezTo>
                  <a:pt x="58740" y="3218953"/>
                  <a:pt x="0" y="3160213"/>
                  <a:pt x="0" y="308775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CD5E912-6664-4FDC-A328-5722CC5B04A9}"/>
              </a:ext>
            </a:extLst>
          </p:cNvPr>
          <p:cNvSpPr/>
          <p:nvPr/>
        </p:nvSpPr>
        <p:spPr>
          <a:xfrm>
            <a:off x="5372436" y="4265214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204AAF-4794-4C6B-A551-29AB69F9036F}"/>
              </a:ext>
            </a:extLst>
          </p:cNvPr>
          <p:cNvSpPr/>
          <p:nvPr/>
        </p:nvSpPr>
        <p:spPr>
          <a:xfrm>
            <a:off x="5372436" y="4823793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5B45A59-4D2E-4E75-ACCF-279C94CBD5DA}"/>
              </a:ext>
            </a:extLst>
          </p:cNvPr>
          <p:cNvSpPr/>
          <p:nvPr/>
        </p:nvSpPr>
        <p:spPr>
          <a:xfrm>
            <a:off x="5372436" y="5613619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5334BAF-4FF9-4765-AA77-579394F1D44E}"/>
              </a:ext>
            </a:extLst>
          </p:cNvPr>
          <p:cNvSpPr/>
          <p:nvPr/>
        </p:nvSpPr>
        <p:spPr>
          <a:xfrm>
            <a:off x="6429956" y="2246242"/>
            <a:ext cx="787179" cy="3218953"/>
          </a:xfrm>
          <a:custGeom>
            <a:avLst/>
            <a:gdLst>
              <a:gd name="connsiteX0" fmla="*/ 0 w 787179"/>
              <a:gd name="connsiteY0" fmla="*/ 0 h 3218953"/>
              <a:gd name="connsiteX1" fmla="*/ 787179 w 787179"/>
              <a:gd name="connsiteY1" fmla="*/ 0 h 3218953"/>
              <a:gd name="connsiteX2" fmla="*/ 787179 w 787179"/>
              <a:gd name="connsiteY2" fmla="*/ 3087754 h 3218953"/>
              <a:gd name="connsiteX3" fmla="*/ 655980 w 787179"/>
              <a:gd name="connsiteY3" fmla="*/ 3218953 h 3218953"/>
              <a:gd name="connsiteX4" fmla="*/ 131199 w 787179"/>
              <a:gd name="connsiteY4" fmla="*/ 3218953 h 3218953"/>
              <a:gd name="connsiteX5" fmla="*/ 0 w 787179"/>
              <a:gd name="connsiteY5" fmla="*/ 3087754 h 321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179" h="3218953">
                <a:moveTo>
                  <a:pt x="0" y="0"/>
                </a:moveTo>
                <a:lnTo>
                  <a:pt x="787179" y="0"/>
                </a:lnTo>
                <a:lnTo>
                  <a:pt x="787179" y="3087754"/>
                </a:lnTo>
                <a:cubicBezTo>
                  <a:pt x="787179" y="3160213"/>
                  <a:pt x="728439" y="3218953"/>
                  <a:pt x="655980" y="3218953"/>
                </a:cubicBezTo>
                <a:lnTo>
                  <a:pt x="131199" y="3218953"/>
                </a:lnTo>
                <a:cubicBezTo>
                  <a:pt x="58740" y="3218953"/>
                  <a:pt x="0" y="3160213"/>
                  <a:pt x="0" y="308775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5D5E83C-7DC2-4E52-8D61-BF6235EDDDD9}"/>
              </a:ext>
            </a:extLst>
          </p:cNvPr>
          <p:cNvSpPr/>
          <p:nvPr/>
        </p:nvSpPr>
        <p:spPr>
          <a:xfrm>
            <a:off x="6579708" y="4823793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0AB780B-0B41-4109-9369-C4FB957E1F21}"/>
              </a:ext>
            </a:extLst>
          </p:cNvPr>
          <p:cNvSpPr/>
          <p:nvPr/>
        </p:nvSpPr>
        <p:spPr>
          <a:xfrm>
            <a:off x="6579708" y="5613619"/>
            <a:ext cx="492981" cy="49298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987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06770D7-80E8-4D5A-9C33-CBF4BE67B748}"/>
              </a:ext>
            </a:extLst>
          </p:cNvPr>
          <p:cNvSpPr/>
          <p:nvPr/>
        </p:nvSpPr>
        <p:spPr>
          <a:xfrm>
            <a:off x="4680015" y="1535274"/>
            <a:ext cx="693741" cy="693741"/>
          </a:xfrm>
          <a:custGeom>
            <a:avLst/>
            <a:gdLst>
              <a:gd name="connsiteX0" fmla="*/ 2056235 w 4176400"/>
              <a:gd name="connsiteY0" fmla="*/ 2033375 h 4176400"/>
              <a:gd name="connsiteX1" fmla="*/ 2033375 w 4176400"/>
              <a:gd name="connsiteY1" fmla="*/ 2056235 h 4176400"/>
              <a:gd name="connsiteX2" fmla="*/ 2056235 w 4176400"/>
              <a:gd name="connsiteY2" fmla="*/ 2079095 h 4176400"/>
              <a:gd name="connsiteX3" fmla="*/ 2079095 w 4176400"/>
              <a:gd name="connsiteY3" fmla="*/ 2056235 h 4176400"/>
              <a:gd name="connsiteX4" fmla="*/ 2056235 w 4176400"/>
              <a:gd name="connsiteY4" fmla="*/ 2033375 h 4176400"/>
              <a:gd name="connsiteX5" fmla="*/ 2088200 w 4176400"/>
              <a:gd name="connsiteY5" fmla="*/ 0 h 4176400"/>
              <a:gd name="connsiteX6" fmla="*/ 4176400 w 4176400"/>
              <a:gd name="connsiteY6" fmla="*/ 2088200 h 4176400"/>
              <a:gd name="connsiteX7" fmla="*/ 2088200 w 4176400"/>
              <a:gd name="connsiteY7" fmla="*/ 4176400 h 4176400"/>
              <a:gd name="connsiteX8" fmla="*/ 0 w 4176400"/>
              <a:gd name="connsiteY8" fmla="*/ 2088200 h 4176400"/>
              <a:gd name="connsiteX9" fmla="*/ 2088200 w 4176400"/>
              <a:gd name="connsiteY9" fmla="*/ 0 h 41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76400" h="4176400">
                <a:moveTo>
                  <a:pt x="2056235" y="2033375"/>
                </a:moveTo>
                <a:cubicBezTo>
                  <a:pt x="2043610" y="2033375"/>
                  <a:pt x="2033375" y="2043610"/>
                  <a:pt x="2033375" y="2056235"/>
                </a:cubicBezTo>
                <a:cubicBezTo>
                  <a:pt x="2033375" y="2068860"/>
                  <a:pt x="2043610" y="2079095"/>
                  <a:pt x="2056235" y="2079095"/>
                </a:cubicBezTo>
                <a:cubicBezTo>
                  <a:pt x="2068860" y="2079095"/>
                  <a:pt x="2079095" y="2068860"/>
                  <a:pt x="2079095" y="2056235"/>
                </a:cubicBezTo>
                <a:cubicBezTo>
                  <a:pt x="2079095" y="2043610"/>
                  <a:pt x="2068860" y="2033375"/>
                  <a:pt x="2056235" y="2033375"/>
                </a:cubicBezTo>
                <a:close/>
                <a:moveTo>
                  <a:pt x="2088200" y="0"/>
                </a:moveTo>
                <a:cubicBezTo>
                  <a:pt x="3241481" y="0"/>
                  <a:pt x="4176400" y="934919"/>
                  <a:pt x="4176400" y="2088200"/>
                </a:cubicBezTo>
                <a:cubicBezTo>
                  <a:pt x="4176400" y="3241481"/>
                  <a:pt x="3241481" y="4176400"/>
                  <a:pt x="2088200" y="4176400"/>
                </a:cubicBezTo>
                <a:cubicBezTo>
                  <a:pt x="934919" y="4176400"/>
                  <a:pt x="0" y="3241481"/>
                  <a:pt x="0" y="2088200"/>
                </a:cubicBezTo>
                <a:cubicBezTo>
                  <a:pt x="0" y="934919"/>
                  <a:pt x="934919" y="0"/>
                  <a:pt x="20882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1BD8937-B3C6-4408-A57D-4DB9AF7945D7}"/>
              </a:ext>
            </a:extLst>
          </p:cNvPr>
          <p:cNvCxnSpPr>
            <a:stCxn id="47" idx="2"/>
            <a:endCxn id="48" idx="2"/>
          </p:cNvCxnSpPr>
          <p:nvPr/>
        </p:nvCxnSpPr>
        <p:spPr>
          <a:xfrm flipV="1">
            <a:off x="3083115" y="1880632"/>
            <a:ext cx="19384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235C7ED-73DF-4298-AA88-3B51461C1105}"/>
              </a:ext>
            </a:extLst>
          </p:cNvPr>
          <p:cNvSpPr/>
          <p:nvPr/>
        </p:nvSpPr>
        <p:spPr>
          <a:xfrm>
            <a:off x="2741554" y="1535275"/>
            <a:ext cx="693741" cy="693741"/>
          </a:xfrm>
          <a:custGeom>
            <a:avLst/>
            <a:gdLst>
              <a:gd name="connsiteX0" fmla="*/ 2056235 w 4176400"/>
              <a:gd name="connsiteY0" fmla="*/ 2033375 h 4176400"/>
              <a:gd name="connsiteX1" fmla="*/ 2033375 w 4176400"/>
              <a:gd name="connsiteY1" fmla="*/ 2056235 h 4176400"/>
              <a:gd name="connsiteX2" fmla="*/ 2056235 w 4176400"/>
              <a:gd name="connsiteY2" fmla="*/ 2079095 h 4176400"/>
              <a:gd name="connsiteX3" fmla="*/ 2079095 w 4176400"/>
              <a:gd name="connsiteY3" fmla="*/ 2056235 h 4176400"/>
              <a:gd name="connsiteX4" fmla="*/ 2056235 w 4176400"/>
              <a:gd name="connsiteY4" fmla="*/ 2033375 h 4176400"/>
              <a:gd name="connsiteX5" fmla="*/ 2088200 w 4176400"/>
              <a:gd name="connsiteY5" fmla="*/ 0 h 4176400"/>
              <a:gd name="connsiteX6" fmla="*/ 4176400 w 4176400"/>
              <a:gd name="connsiteY6" fmla="*/ 2088200 h 4176400"/>
              <a:gd name="connsiteX7" fmla="*/ 2088200 w 4176400"/>
              <a:gd name="connsiteY7" fmla="*/ 4176400 h 4176400"/>
              <a:gd name="connsiteX8" fmla="*/ 0 w 4176400"/>
              <a:gd name="connsiteY8" fmla="*/ 2088200 h 4176400"/>
              <a:gd name="connsiteX9" fmla="*/ 2088200 w 4176400"/>
              <a:gd name="connsiteY9" fmla="*/ 0 h 41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76400" h="4176400">
                <a:moveTo>
                  <a:pt x="2056235" y="2033375"/>
                </a:moveTo>
                <a:cubicBezTo>
                  <a:pt x="2043610" y="2033375"/>
                  <a:pt x="2033375" y="2043610"/>
                  <a:pt x="2033375" y="2056235"/>
                </a:cubicBezTo>
                <a:cubicBezTo>
                  <a:pt x="2033375" y="2068860"/>
                  <a:pt x="2043610" y="2079095"/>
                  <a:pt x="2056235" y="2079095"/>
                </a:cubicBezTo>
                <a:cubicBezTo>
                  <a:pt x="2068860" y="2079095"/>
                  <a:pt x="2079095" y="2068860"/>
                  <a:pt x="2079095" y="2056235"/>
                </a:cubicBezTo>
                <a:cubicBezTo>
                  <a:pt x="2079095" y="2043610"/>
                  <a:pt x="2068860" y="2033375"/>
                  <a:pt x="2056235" y="2033375"/>
                </a:cubicBezTo>
                <a:close/>
                <a:moveTo>
                  <a:pt x="2088200" y="0"/>
                </a:moveTo>
                <a:cubicBezTo>
                  <a:pt x="3241481" y="0"/>
                  <a:pt x="4176400" y="934919"/>
                  <a:pt x="4176400" y="2088200"/>
                </a:cubicBezTo>
                <a:cubicBezTo>
                  <a:pt x="4176400" y="3241481"/>
                  <a:pt x="3241481" y="4176400"/>
                  <a:pt x="2088200" y="4176400"/>
                </a:cubicBezTo>
                <a:cubicBezTo>
                  <a:pt x="934919" y="4176400"/>
                  <a:pt x="0" y="3241481"/>
                  <a:pt x="0" y="2088200"/>
                </a:cubicBezTo>
                <a:cubicBezTo>
                  <a:pt x="0" y="934919"/>
                  <a:pt x="934919" y="0"/>
                  <a:pt x="20882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996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28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nichenametla</dc:creator>
  <cp:lastModifiedBy>akhil nichenametla</cp:lastModifiedBy>
  <cp:revision>1</cp:revision>
  <dcterms:created xsi:type="dcterms:W3CDTF">2021-01-20T03:53:29Z</dcterms:created>
  <dcterms:modified xsi:type="dcterms:W3CDTF">2021-02-21T03:57:39Z</dcterms:modified>
</cp:coreProperties>
</file>