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C055-F40C-422E-9806-D790DC8C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FA51-5696-402B-8B3A-B28A34DA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982E-9895-407E-98C4-8470F6E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408D-308D-4264-AF4D-2F49449C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9C5C-50BD-4EB8-838E-8FAB94DC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3C4A-B163-4647-A4B2-5286CA6B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BF22-6CC0-4CDF-9A0F-D1696A02E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C303-A848-424C-9707-67A8C82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1365-438A-43A8-BC64-08E62EE9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90C9-6537-4DA0-BD26-6DE3A602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F6D9-9F40-4C04-B670-6B6D0683B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29326-4339-4A9B-BC91-A1F6A507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5E2E-D934-456A-806F-128451EE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4BBE-58C7-4362-8591-4FD6DC38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A0CC-0CCB-4BB4-A6DE-49645E2A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51D2-462C-4B87-BC56-EAAA917E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59A2-6906-4FBA-A83C-7E222D58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2244-0C48-4194-9B6D-91C1F4F2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13C7-6F51-4F28-9B5E-0B61BF28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1B1C-6557-4CA8-8681-252B4D81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C582-47BB-4B71-9E17-1F10A735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3629-3C92-484F-8A15-89072E43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EF44-B761-456A-8C03-413FD587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1AA7-6514-485A-A839-DF20AA2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E0FB-7491-49DF-B3CC-62942259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9AA2-0771-4839-AC2B-A55F7D39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302A-D849-409E-B0C0-EC106AA15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6C611-24B3-45D8-BE5A-8719740E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961A-EF58-48A9-A3F7-250D7384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1049-4566-4184-90C5-5F977BDC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009A-D4AE-4F2B-92CB-2233B02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2370-3B2A-460F-A75E-1E616866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310D-688F-4288-B005-7C1E595A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6432-5A7F-4F74-96EC-5591A668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2C758-0AEF-43FF-9E26-49FFCD73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AE31E-BF46-4FE7-B75A-BE24B82E5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F6358-C15B-4B9D-ABB5-EE7E564C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3D84F-EC89-4101-846D-FBD193D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E2C78-1B17-46C2-A18B-A8734B50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F95C-37DB-42F1-8B44-384B01F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F63E0-8027-4E27-B4F6-46C7216E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07B7-EF58-4A20-A7E0-FD01F0E1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DE103-F636-4173-AEC4-CCF0BAD8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7DAF4-AB18-418C-BE91-D84CAC8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04B74-0D7B-4DE1-9EB1-AF20963E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C9BF-C185-47BC-9BCB-96E7C936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3AD-867A-4656-A474-81E15CBB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6D47-6418-4D80-B74F-5B97675A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CD980-6A8B-455D-8695-18AEC522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75E-CC91-4207-B7F7-8E70C642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9633-96F4-46C7-A9CF-F9F65957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AAAF-13A9-4B31-B4B1-0512DAF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5BF1-4287-4B09-9643-71FD3EDE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EAE7F-5B3F-49BB-8024-087334AC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BAAF-26D8-4DCF-99CD-9AE94F5C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D641-9023-4D5E-A3C7-8A8D38DF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F02D-C6B2-4D8E-8887-43C21F80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C524-8984-4F4D-9FBA-83595C85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9D-8DA1-472C-A1A2-B43D78CE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601B-DAE7-41B9-BB3B-E9767209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1818-F97D-42D5-8D57-F59750A17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CF1A-C059-4B39-8E54-1ACCC70790E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A51C-6F0F-48CC-8616-FC85D0D0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4227-B166-44EE-8E8D-B10B08FF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DE62-99EA-497F-9186-5B34B982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7210C-AB4B-4EA3-859F-00C16B3C3621}"/>
              </a:ext>
            </a:extLst>
          </p:cNvPr>
          <p:cNvSpPr/>
          <p:nvPr/>
        </p:nvSpPr>
        <p:spPr>
          <a:xfrm>
            <a:off x="7863840" y="5511729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142B-D5BA-4FB6-855D-5A32D89536A9}"/>
              </a:ext>
            </a:extLst>
          </p:cNvPr>
          <p:cNvSpPr/>
          <p:nvPr/>
        </p:nvSpPr>
        <p:spPr>
          <a:xfrm>
            <a:off x="8388626" y="5511729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D7FC5-4624-4B7E-8500-68AE61A5D9C3}"/>
              </a:ext>
            </a:extLst>
          </p:cNvPr>
          <p:cNvSpPr/>
          <p:nvPr/>
        </p:nvSpPr>
        <p:spPr>
          <a:xfrm>
            <a:off x="7863840" y="6036515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5754B-51DE-4049-9868-185DAA16DBDF}"/>
              </a:ext>
            </a:extLst>
          </p:cNvPr>
          <p:cNvSpPr/>
          <p:nvPr/>
        </p:nvSpPr>
        <p:spPr>
          <a:xfrm>
            <a:off x="4521642" y="5145970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16977-1323-480A-82F2-56C160C04896}"/>
              </a:ext>
            </a:extLst>
          </p:cNvPr>
          <p:cNvSpPr/>
          <p:nvPr/>
        </p:nvSpPr>
        <p:spPr>
          <a:xfrm>
            <a:off x="5046428" y="5145970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370A9-F04C-411A-B4C9-ACEA99098A5F}"/>
              </a:ext>
            </a:extLst>
          </p:cNvPr>
          <p:cNvSpPr/>
          <p:nvPr/>
        </p:nvSpPr>
        <p:spPr>
          <a:xfrm>
            <a:off x="4521642" y="5670756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71E40-7292-47F2-8CF9-9F0EC27CDED9}"/>
              </a:ext>
            </a:extLst>
          </p:cNvPr>
          <p:cNvSpPr/>
          <p:nvPr/>
        </p:nvSpPr>
        <p:spPr>
          <a:xfrm>
            <a:off x="4521642" y="6195542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0E549D-3EF6-49F7-8209-296CDE734D8A}"/>
              </a:ext>
            </a:extLst>
          </p:cNvPr>
          <p:cNvSpPr/>
          <p:nvPr/>
        </p:nvSpPr>
        <p:spPr>
          <a:xfrm>
            <a:off x="5046428" y="5670756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5AA97-CA7B-43DD-8982-6084D9824396}"/>
              </a:ext>
            </a:extLst>
          </p:cNvPr>
          <p:cNvSpPr/>
          <p:nvPr/>
        </p:nvSpPr>
        <p:spPr>
          <a:xfrm>
            <a:off x="5571214" y="5145970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D6232-2873-415D-ACD0-3A8F1BA442B9}"/>
              </a:ext>
            </a:extLst>
          </p:cNvPr>
          <p:cNvSpPr/>
          <p:nvPr/>
        </p:nvSpPr>
        <p:spPr>
          <a:xfrm>
            <a:off x="1281487" y="1402381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8FA19-DC3A-4B4B-BE60-BFE6B8E582F0}"/>
              </a:ext>
            </a:extLst>
          </p:cNvPr>
          <p:cNvSpPr/>
          <p:nvPr/>
        </p:nvSpPr>
        <p:spPr>
          <a:xfrm>
            <a:off x="1806273" y="1402381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EE253-0713-4EB4-8D0D-B655B9BF45BC}"/>
              </a:ext>
            </a:extLst>
          </p:cNvPr>
          <p:cNvSpPr/>
          <p:nvPr/>
        </p:nvSpPr>
        <p:spPr>
          <a:xfrm>
            <a:off x="1281487" y="1927167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34DCD-24C4-4D69-AC07-F92599D2609B}"/>
              </a:ext>
            </a:extLst>
          </p:cNvPr>
          <p:cNvSpPr/>
          <p:nvPr/>
        </p:nvSpPr>
        <p:spPr>
          <a:xfrm>
            <a:off x="1281487" y="2451953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C99D0A-EF8E-49A7-B3B3-1C97057D2FAD}"/>
              </a:ext>
            </a:extLst>
          </p:cNvPr>
          <p:cNvSpPr/>
          <p:nvPr/>
        </p:nvSpPr>
        <p:spPr>
          <a:xfrm>
            <a:off x="1806273" y="1927167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8B133-B318-47F8-9610-5E7705F8CA21}"/>
              </a:ext>
            </a:extLst>
          </p:cNvPr>
          <p:cNvSpPr/>
          <p:nvPr/>
        </p:nvSpPr>
        <p:spPr>
          <a:xfrm>
            <a:off x="2331059" y="1402381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A7566-D5E3-4E04-AF13-5494DE9F7C2B}"/>
              </a:ext>
            </a:extLst>
          </p:cNvPr>
          <p:cNvSpPr/>
          <p:nvPr/>
        </p:nvSpPr>
        <p:spPr>
          <a:xfrm>
            <a:off x="2855845" y="1402381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F5BD8-6006-4E1E-8DE5-6FC13E54A0EB}"/>
              </a:ext>
            </a:extLst>
          </p:cNvPr>
          <p:cNvSpPr/>
          <p:nvPr/>
        </p:nvSpPr>
        <p:spPr>
          <a:xfrm>
            <a:off x="2331059" y="1927167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D92000-9092-4956-8062-31893A14BF0F}"/>
              </a:ext>
            </a:extLst>
          </p:cNvPr>
          <p:cNvSpPr/>
          <p:nvPr/>
        </p:nvSpPr>
        <p:spPr>
          <a:xfrm>
            <a:off x="1806273" y="2451953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ACEA8-A4A4-44EB-A274-5EC969013328}"/>
              </a:ext>
            </a:extLst>
          </p:cNvPr>
          <p:cNvSpPr/>
          <p:nvPr/>
        </p:nvSpPr>
        <p:spPr>
          <a:xfrm>
            <a:off x="1281487" y="2976739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E6AF3A-A92A-4E26-9CB3-D8DA57BC33F2}"/>
              </a:ext>
            </a:extLst>
          </p:cNvPr>
          <p:cNvSpPr/>
          <p:nvPr/>
        </p:nvSpPr>
        <p:spPr>
          <a:xfrm>
            <a:off x="10156466" y="5511729"/>
            <a:ext cx="524786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2</cp:revision>
  <dcterms:created xsi:type="dcterms:W3CDTF">2021-01-28T12:36:02Z</dcterms:created>
  <dcterms:modified xsi:type="dcterms:W3CDTF">2021-01-28T14:31:49Z</dcterms:modified>
</cp:coreProperties>
</file>