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6A80-80D7-483A-B273-5AEA94793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3AB7F-274D-4D80-B3D1-70463FE73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1EE34-8A58-488A-ADE0-D70BA2F9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6829-A12C-4D76-95B1-D218EF60262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7F238-DEBE-4DED-8993-8B84B58F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9EE04-4568-477F-BBE0-EA85C789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3F31-BB4F-4F24-BEC8-6BFB9AEE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9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8C47-BD14-4DD6-AFF0-1499645E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655C6-F84F-435A-BA14-4F1B15449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F4F30-DC98-43E1-9138-4E1AB907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6829-A12C-4D76-95B1-D218EF60262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36BBF-F7A0-44FB-A151-959E3962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3F6C-0B59-4206-97D5-E994B346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3F31-BB4F-4F24-BEC8-6BFB9AEE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0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1F6F7-D3F2-4A40-822D-F240EC9C2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1F500-B344-482B-919F-0786C04C6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0F867-F741-49A4-AF34-8D8FA30F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6829-A12C-4D76-95B1-D218EF60262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1E9AE-2B6A-4C37-8A22-7F49A211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D3B88-982E-4F2A-8642-1AD768B8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3F31-BB4F-4F24-BEC8-6BFB9AEE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6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45E6-7E44-4170-8539-76141877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099A5-B22E-4F2C-ABA3-9B97DD036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172F3-1119-4508-A988-6A1544CA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6829-A12C-4D76-95B1-D218EF60262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1459E-0BF4-47D4-8550-B5A71E71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55B12-BE8F-4DAE-B082-C15F8F9F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3F31-BB4F-4F24-BEC8-6BFB9AEE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575D-226D-408F-BA18-AB2F0E30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73967-4EF4-4C07-93AD-D5E0DE96F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FEA3-93D0-4E3A-982D-710BD060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6829-A12C-4D76-95B1-D218EF60262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98FA2-3A50-43FB-8D64-1874E4DF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1F989-D0A6-42E5-A0C9-891D445B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3F31-BB4F-4F24-BEC8-6BFB9AEE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7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1817-4660-43EB-9AAF-11794660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295E-C509-4C17-8783-4573CDF47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CFCF2-4938-4D7C-AD48-29652D7FB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188C9-E00D-4CC0-B742-13FF04AD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6829-A12C-4D76-95B1-D218EF60262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2EC69-C0BD-4FF6-9541-48DA102E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D0109-C133-4C99-A0FC-B857A1D4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3F31-BB4F-4F24-BEC8-6BFB9AEE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5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A8F3-FCA7-47AF-B761-CF6FECDC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ABC26-7946-4D5D-95BA-2A0E5BD86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7F9EF-34D3-4A1B-8CA0-342AA93C2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7051C-C8A4-4A4C-8D6F-9E09FDEF9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1B3C9-943D-48AA-BB38-AF199F18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E56CD-EE6B-4410-A0BF-C07128B8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6829-A12C-4D76-95B1-D218EF60262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30345-ACC5-480F-9FB3-6FFA83CD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B3A42-4F5C-445A-B045-F0C27ACC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3F31-BB4F-4F24-BEC8-6BFB9AEE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1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34A0-A6DC-4E71-9263-C3B6674C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65436-B3FE-49A2-8454-0DE93CCD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6829-A12C-4D76-95B1-D218EF60262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FFBEA-CF49-410A-99E0-B50F735C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1C4EE-7686-4F06-B474-18CCCAEE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3F31-BB4F-4F24-BEC8-6BFB9AEE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6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64086-AC5D-4DC9-A508-9A2414AA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6829-A12C-4D76-95B1-D218EF60262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CBC06-17AC-4A5A-B34A-06FCD413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9AA17-EECB-4AF7-9DB9-818036C3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3F31-BB4F-4F24-BEC8-6BFB9AEE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2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FB8A-CA3C-4A3C-B177-661B03A9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34B4-92A0-4861-9D60-D28249B9B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DB04D-AD68-4368-932F-C2193EB83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EC149-00C1-449E-A767-9F52EBBE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6829-A12C-4D76-95B1-D218EF60262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82A50-88E3-46FB-8A71-18E73A92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C6721-D24B-4442-AD00-F5BDB2CF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3F31-BB4F-4F24-BEC8-6BFB9AEE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2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73A8-AD67-41C3-825C-4DCA1CB7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F1DBF-8626-43C0-A59F-920FC5D5E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1D6C0-DB2F-40E0-8560-5850BAE25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2FA92-809A-4E21-B742-20E9AFC7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6829-A12C-4D76-95B1-D218EF60262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55698-C791-4ECD-BC7B-32FC83A6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66964-8B32-4486-AFBF-D8AE81A8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3F31-BB4F-4F24-BEC8-6BFB9AEE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9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00B0B-33C5-447C-9492-C1ABC6CE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34D5A-9ABB-4728-8C7F-473525DFB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75B85-E18D-4F49-8FE0-3868BDF7D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96829-A12C-4D76-95B1-D218EF60262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D393B-C6EC-48BB-A253-90319B30D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A489A-191B-4781-A042-5B8ED6AB8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83F31-BB4F-4F24-BEC8-6BFB9AEE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1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3128AE-DC19-4189-8A9D-6F8C8BCFAC87}"/>
              </a:ext>
            </a:extLst>
          </p:cNvPr>
          <p:cNvSpPr/>
          <p:nvPr/>
        </p:nvSpPr>
        <p:spPr>
          <a:xfrm>
            <a:off x="1901687" y="2681578"/>
            <a:ext cx="8388626" cy="3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C70F2E8-50CF-46D7-9637-40EBE484D08E}"/>
              </a:ext>
            </a:extLst>
          </p:cNvPr>
          <p:cNvSpPr/>
          <p:nvPr/>
        </p:nvSpPr>
        <p:spPr>
          <a:xfrm>
            <a:off x="3404483" y="2681578"/>
            <a:ext cx="294198" cy="3180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6DC773-C622-4DBC-A3B5-78BDAF593101}"/>
              </a:ext>
            </a:extLst>
          </p:cNvPr>
          <p:cNvSpPr/>
          <p:nvPr/>
        </p:nvSpPr>
        <p:spPr>
          <a:xfrm>
            <a:off x="6459110" y="2681578"/>
            <a:ext cx="294198" cy="3180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1ADD69C-C1F5-462F-B1EE-7F7988DFE2FA}"/>
              </a:ext>
            </a:extLst>
          </p:cNvPr>
          <p:cNvSpPr/>
          <p:nvPr/>
        </p:nvSpPr>
        <p:spPr>
          <a:xfrm>
            <a:off x="1901687" y="3645011"/>
            <a:ext cx="8388626" cy="3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D9C6B37-C001-45B8-BA05-F8D25495E7CC}"/>
              </a:ext>
            </a:extLst>
          </p:cNvPr>
          <p:cNvSpPr/>
          <p:nvPr/>
        </p:nvSpPr>
        <p:spPr>
          <a:xfrm>
            <a:off x="3698681" y="3645011"/>
            <a:ext cx="294198" cy="3180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3FD4FA5-C017-4133-9C21-FA9B6FCFF7DC}"/>
              </a:ext>
            </a:extLst>
          </p:cNvPr>
          <p:cNvSpPr/>
          <p:nvPr/>
        </p:nvSpPr>
        <p:spPr>
          <a:xfrm>
            <a:off x="7214484" y="3645011"/>
            <a:ext cx="294198" cy="3180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 nichenametla</dc:creator>
  <cp:lastModifiedBy>akhil nichenametla</cp:lastModifiedBy>
  <cp:revision>1</cp:revision>
  <dcterms:created xsi:type="dcterms:W3CDTF">2020-12-19T10:28:17Z</dcterms:created>
  <dcterms:modified xsi:type="dcterms:W3CDTF">2020-12-19T10:31:20Z</dcterms:modified>
</cp:coreProperties>
</file>