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66073-750D-4A06-906A-AE492C3824E1}" v="17" dt="2021-01-24T16:21:50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16F66073-750D-4A06-906A-AE492C3824E1}"/>
    <pc:docChg chg="undo custSel addSld modSld">
      <pc:chgData name="akhil nichenametla" userId="a81230d310ee9045" providerId="LiveId" clId="{16F66073-750D-4A06-906A-AE492C3824E1}" dt="2021-01-24T16:22:25.006" v="170" actId="478"/>
      <pc:docMkLst>
        <pc:docMk/>
      </pc:docMkLst>
      <pc:sldChg chg="delSp modSp new mod">
        <pc:chgData name="akhil nichenametla" userId="a81230d310ee9045" providerId="LiveId" clId="{16F66073-750D-4A06-906A-AE492C3824E1}" dt="2021-01-24T16:15:43.062" v="13" actId="478"/>
        <pc:sldMkLst>
          <pc:docMk/>
          <pc:sldMk cId="2130047297" sldId="256"/>
        </pc:sldMkLst>
        <pc:spChg chg="mod">
          <ac:chgData name="akhil nichenametla" userId="a81230d310ee9045" providerId="LiveId" clId="{16F66073-750D-4A06-906A-AE492C3824E1}" dt="2021-01-24T16:15:38.095" v="12" actId="20577"/>
          <ac:spMkLst>
            <pc:docMk/>
            <pc:sldMk cId="2130047297" sldId="256"/>
            <ac:spMk id="2" creationId="{FBA15C09-1640-487B-8CDC-2A535A4DD2B0}"/>
          </ac:spMkLst>
        </pc:spChg>
        <pc:spChg chg="del">
          <ac:chgData name="akhil nichenametla" userId="a81230d310ee9045" providerId="LiveId" clId="{16F66073-750D-4A06-906A-AE492C3824E1}" dt="2021-01-24T16:15:43.062" v="13" actId="478"/>
          <ac:spMkLst>
            <pc:docMk/>
            <pc:sldMk cId="2130047297" sldId="256"/>
            <ac:spMk id="3" creationId="{AC78AE22-8D76-4FFA-9FA4-234266DE85EE}"/>
          </ac:spMkLst>
        </pc:spChg>
      </pc:sldChg>
      <pc:sldChg chg="addSp delSp modSp new mod">
        <pc:chgData name="akhil nichenametla" userId="a81230d310ee9045" providerId="LiveId" clId="{16F66073-750D-4A06-906A-AE492C3824E1}" dt="2021-01-24T16:22:25.006" v="170" actId="478"/>
        <pc:sldMkLst>
          <pc:docMk/>
          <pc:sldMk cId="2417774225" sldId="257"/>
        </pc:sldMkLst>
        <pc:spChg chg="del">
          <ac:chgData name="akhil nichenametla" userId="a81230d310ee9045" providerId="LiveId" clId="{16F66073-750D-4A06-906A-AE492C3824E1}" dt="2021-01-24T16:15:50.270" v="15" actId="478"/>
          <ac:spMkLst>
            <pc:docMk/>
            <pc:sldMk cId="2417774225" sldId="257"/>
            <ac:spMk id="2" creationId="{F8FA217C-7916-477A-B4F1-3560EB9E64B6}"/>
          </ac:spMkLst>
        </pc:spChg>
        <pc:spChg chg="del">
          <ac:chgData name="akhil nichenametla" userId="a81230d310ee9045" providerId="LiveId" clId="{16F66073-750D-4A06-906A-AE492C3824E1}" dt="2021-01-24T16:15:50.270" v="15" actId="478"/>
          <ac:spMkLst>
            <pc:docMk/>
            <pc:sldMk cId="2417774225" sldId="257"/>
            <ac:spMk id="3" creationId="{D85A8C2C-5E65-400E-8285-4A70DB3D4201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4" creationId="{410F4625-BC41-4102-89C3-97AC70E69219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5" creationId="{BDA27C65-5EF6-4B92-A552-048302DBABDD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6" creationId="{88C2A9AE-42BD-4DA2-A6E9-05AD96D7832D}"/>
          </ac:spMkLst>
        </pc:spChg>
        <pc:spChg chg="add del mod">
          <ac:chgData name="akhil nichenametla" userId="a81230d310ee9045" providerId="LiveId" clId="{16F66073-750D-4A06-906A-AE492C3824E1}" dt="2021-01-24T16:18:08.230" v="42" actId="478"/>
          <ac:spMkLst>
            <pc:docMk/>
            <pc:sldMk cId="2417774225" sldId="257"/>
            <ac:spMk id="7" creationId="{2151038F-B7B5-45E1-94D8-E1EDDA4A2729}"/>
          </ac:spMkLst>
        </pc:spChg>
        <pc:spChg chg="add del mod">
          <ac:chgData name="akhil nichenametla" userId="a81230d310ee9045" providerId="LiveId" clId="{16F66073-750D-4A06-906A-AE492C3824E1}" dt="2021-01-24T16:18:08.230" v="42" actId="478"/>
          <ac:spMkLst>
            <pc:docMk/>
            <pc:sldMk cId="2417774225" sldId="257"/>
            <ac:spMk id="8" creationId="{2D9F7AB6-060E-4D8F-A510-724B7B3DCB14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9" creationId="{19CC5A70-B6F8-4962-9FDD-97ECCB7E67D0}"/>
          </ac:spMkLst>
        </pc:spChg>
        <pc:spChg chg="add del mod">
          <ac:chgData name="akhil nichenametla" userId="a81230d310ee9045" providerId="LiveId" clId="{16F66073-750D-4A06-906A-AE492C3824E1}" dt="2021-01-24T16:18:08.230" v="42" actId="478"/>
          <ac:spMkLst>
            <pc:docMk/>
            <pc:sldMk cId="2417774225" sldId="257"/>
            <ac:spMk id="10" creationId="{7365C6C0-B241-4D0E-BC84-76B98C45B2A4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18" creationId="{7154BCEA-19E2-4A97-8EB0-9D794BAEC964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19" creationId="{73EE0161-1376-4C5D-9E59-D85F2770483D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20" creationId="{CF82D504-D881-4BBF-9C6D-591EB4924186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26" creationId="{7C8A131B-56F3-40BC-B64D-AEF84DF06658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27" creationId="{D8D41F05-B39A-4486-9B7B-22C6942AB02D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28" creationId="{8E3D73FE-B39D-4344-8074-8B1699D65193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29" creationId="{BA16DC8D-1232-4051-B1D0-B691328E3861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30" creationId="{5A168D51-7E7B-424C-92D7-CC81CF90CA81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31" creationId="{6A09ED8D-F824-4F0F-939D-B314408C9111}"/>
          </ac:spMkLst>
        </pc:spChg>
        <pc:spChg chg="add mod">
          <ac:chgData name="akhil nichenametla" userId="a81230d310ee9045" providerId="LiveId" clId="{16F66073-750D-4A06-906A-AE492C3824E1}" dt="2021-01-24T16:21:13.208" v="116" actId="1076"/>
          <ac:spMkLst>
            <pc:docMk/>
            <pc:sldMk cId="2417774225" sldId="257"/>
            <ac:spMk id="32" creationId="{E883C241-CD83-4F42-B98F-EE3AAC5F3947}"/>
          </ac:spMkLst>
        </pc:spChg>
        <pc:spChg chg="add mod">
          <ac:chgData name="akhil nichenametla" userId="a81230d310ee9045" providerId="LiveId" clId="{16F66073-750D-4A06-906A-AE492C3824E1}" dt="2021-01-24T16:21:47.011" v="136" actId="14100"/>
          <ac:spMkLst>
            <pc:docMk/>
            <pc:sldMk cId="2417774225" sldId="257"/>
            <ac:spMk id="34" creationId="{AF822D60-E252-4726-BCEC-7AD97375DA92}"/>
          </ac:spMkLst>
        </pc:spChg>
        <pc:spChg chg="add del mod">
          <ac:chgData name="akhil nichenametla" userId="a81230d310ee9045" providerId="LiveId" clId="{16F66073-750D-4A06-906A-AE492C3824E1}" dt="2021-01-24T16:22:25.006" v="170" actId="478"/>
          <ac:spMkLst>
            <pc:docMk/>
            <pc:sldMk cId="2417774225" sldId="257"/>
            <ac:spMk id="35" creationId="{9A8DD778-F56D-4302-AEF6-A1AAE40C6C5C}"/>
          </ac:spMkLst>
        </pc:spChg>
        <pc:cxnChg chg="add mod">
          <ac:chgData name="akhil nichenametla" userId="a81230d310ee9045" providerId="LiveId" clId="{16F66073-750D-4A06-906A-AE492C3824E1}" dt="2021-01-24T16:21:13.208" v="116" actId="1076"/>
          <ac:cxnSpMkLst>
            <pc:docMk/>
            <pc:sldMk cId="2417774225" sldId="257"/>
            <ac:cxnSpMk id="12" creationId="{A81475D2-F506-4FBC-BA9C-9806D1AC234F}"/>
          </ac:cxnSpMkLst>
        </pc:cxnChg>
        <pc:cxnChg chg="add mod">
          <ac:chgData name="akhil nichenametla" userId="a81230d310ee9045" providerId="LiveId" clId="{16F66073-750D-4A06-906A-AE492C3824E1}" dt="2021-01-24T16:21:13.208" v="116" actId="1076"/>
          <ac:cxnSpMkLst>
            <pc:docMk/>
            <pc:sldMk cId="2417774225" sldId="257"/>
            <ac:cxnSpMk id="14" creationId="{03E444E6-E639-453B-8797-AAE8220E1F64}"/>
          </ac:cxnSpMkLst>
        </pc:cxnChg>
        <pc:cxnChg chg="add mod">
          <ac:chgData name="akhil nichenametla" userId="a81230d310ee9045" providerId="LiveId" clId="{16F66073-750D-4A06-906A-AE492C3824E1}" dt="2021-01-24T16:21:13.208" v="116" actId="1076"/>
          <ac:cxnSpMkLst>
            <pc:docMk/>
            <pc:sldMk cId="2417774225" sldId="257"/>
            <ac:cxnSpMk id="17" creationId="{A301B94F-9C50-4B9D-8E84-46D3474BB44A}"/>
          </ac:cxnSpMkLst>
        </pc:cxnChg>
        <pc:cxnChg chg="add mod">
          <ac:chgData name="akhil nichenametla" userId="a81230d310ee9045" providerId="LiveId" clId="{16F66073-750D-4A06-906A-AE492C3824E1}" dt="2021-01-24T16:21:13.208" v="116" actId="1076"/>
          <ac:cxnSpMkLst>
            <pc:docMk/>
            <pc:sldMk cId="2417774225" sldId="257"/>
            <ac:cxnSpMk id="21" creationId="{92CCB273-3A26-48E1-A8E8-3142984B64CB}"/>
          </ac:cxnSpMkLst>
        </pc:cxnChg>
        <pc:cxnChg chg="add mod">
          <ac:chgData name="akhil nichenametla" userId="a81230d310ee9045" providerId="LiveId" clId="{16F66073-750D-4A06-906A-AE492C3824E1}" dt="2021-01-24T16:21:13.208" v="116" actId="1076"/>
          <ac:cxnSpMkLst>
            <pc:docMk/>
            <pc:sldMk cId="2417774225" sldId="257"/>
            <ac:cxnSpMk id="22" creationId="{9A089C95-0B20-4C26-9B94-AFCB6A3C5E97}"/>
          </ac:cxnSpMkLst>
        </pc:cxnChg>
        <pc:cxnChg chg="add mod">
          <ac:chgData name="akhil nichenametla" userId="a81230d310ee9045" providerId="LiveId" clId="{16F66073-750D-4A06-906A-AE492C3824E1}" dt="2021-01-24T16:21:13.208" v="116" actId="1076"/>
          <ac:cxnSpMkLst>
            <pc:docMk/>
            <pc:sldMk cId="2417774225" sldId="257"/>
            <ac:cxnSpMk id="23" creationId="{45C12B2C-3673-40F6-992A-D78F7A4C7847}"/>
          </ac:cxnSpMkLst>
        </pc:cxnChg>
      </pc:sldChg>
      <pc:sldMasterChg chg="addSldLayout">
        <pc:chgData name="akhil nichenametla" userId="a81230d310ee9045" providerId="LiveId" clId="{16F66073-750D-4A06-906A-AE492C3824E1}" dt="2021-01-24T16:15:28.917" v="0" actId="680"/>
        <pc:sldMasterMkLst>
          <pc:docMk/>
          <pc:sldMasterMk cId="2121754096" sldId="2147483648"/>
        </pc:sldMasterMkLst>
        <pc:sldLayoutChg chg="add">
          <pc:chgData name="akhil nichenametla" userId="a81230d310ee9045" providerId="LiveId" clId="{16F66073-750D-4A06-906A-AE492C3824E1}" dt="2021-01-24T16:15:28.917" v="0" actId="680"/>
          <pc:sldLayoutMkLst>
            <pc:docMk/>
            <pc:sldMasterMk cId="2121754096" sldId="2147483648"/>
            <pc:sldLayoutMk cId="225769424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9C22-D6C3-4C7D-864E-3C530AED3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B2BF-5DCA-410F-95B2-2DFBB9D3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69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5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C09-1640-487B-8CDC-2A535A4DD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 Tree</a:t>
            </a:r>
          </a:p>
        </p:txBody>
      </p:sp>
    </p:spTree>
    <p:extLst>
      <p:ext uri="{BB962C8B-B14F-4D97-AF65-F5344CB8AC3E}">
        <p14:creationId xmlns:p14="http://schemas.microsoft.com/office/powerpoint/2010/main" val="213004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0F4625-BC41-4102-89C3-97AC70E69219}"/>
              </a:ext>
            </a:extLst>
          </p:cNvPr>
          <p:cNvSpPr/>
          <p:nvPr/>
        </p:nvSpPr>
        <p:spPr>
          <a:xfrm>
            <a:off x="5450935" y="1345530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27C65-5EF6-4B92-A552-048302DBABDD}"/>
              </a:ext>
            </a:extLst>
          </p:cNvPr>
          <p:cNvSpPr/>
          <p:nvPr/>
        </p:nvSpPr>
        <p:spPr>
          <a:xfrm>
            <a:off x="3992962" y="2040048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C2A9AE-42BD-4DA2-A6E9-05AD96D7832D}"/>
              </a:ext>
            </a:extLst>
          </p:cNvPr>
          <p:cNvSpPr/>
          <p:nvPr/>
        </p:nvSpPr>
        <p:spPr>
          <a:xfrm>
            <a:off x="3391071" y="2970244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C5A70-B6F8-4962-9FDD-97ECCB7E67D0}"/>
              </a:ext>
            </a:extLst>
          </p:cNvPr>
          <p:cNvSpPr/>
          <p:nvPr/>
        </p:nvSpPr>
        <p:spPr>
          <a:xfrm>
            <a:off x="4616048" y="2978805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1475D2-F506-4FBC-BA9C-9806D1AC234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410406" y="1719241"/>
            <a:ext cx="1457973" cy="32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444E6-E639-453B-8797-AAE8220E1F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08515" y="2413759"/>
            <a:ext cx="601891" cy="55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01B94F-9C50-4B9D-8E84-46D3474BB44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410406" y="2413759"/>
            <a:ext cx="623086" cy="565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54BCEA-19E2-4A97-8EB0-9D794BAEC964}"/>
              </a:ext>
            </a:extLst>
          </p:cNvPr>
          <p:cNvSpPr/>
          <p:nvPr/>
        </p:nvSpPr>
        <p:spPr>
          <a:xfrm>
            <a:off x="6859638" y="2040048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5-8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EE0161-1376-4C5D-9E59-D85F2770483D}"/>
              </a:ext>
            </a:extLst>
          </p:cNvPr>
          <p:cNvSpPr/>
          <p:nvPr/>
        </p:nvSpPr>
        <p:spPr>
          <a:xfrm>
            <a:off x="6257747" y="2970244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5-6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82D504-D881-4BBF-9C6D-591EB4924186}"/>
              </a:ext>
            </a:extLst>
          </p:cNvPr>
          <p:cNvSpPr/>
          <p:nvPr/>
        </p:nvSpPr>
        <p:spPr>
          <a:xfrm>
            <a:off x="7555020" y="2965865"/>
            <a:ext cx="834887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CCB273-3A26-48E1-A8E8-3142984B64C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675191" y="2413759"/>
            <a:ext cx="601891" cy="55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089C95-0B20-4C26-9B94-AFCB6A3C5E97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7277082" y="2413759"/>
            <a:ext cx="695382" cy="55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C12B2C-3673-40F6-992A-D78F7A4C7847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5868379" y="1719241"/>
            <a:ext cx="1408703" cy="32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8A131B-56F3-40BC-B64D-AEF84DF06658}"/>
              </a:ext>
            </a:extLst>
          </p:cNvPr>
          <p:cNvSpPr txBox="1"/>
          <p:nvPr/>
        </p:nvSpPr>
        <p:spPr>
          <a:xfrm>
            <a:off x="5139392" y="1345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41F05-B39A-4486-9B7B-22C6942AB02D}"/>
              </a:ext>
            </a:extLst>
          </p:cNvPr>
          <p:cNvSpPr txBox="1"/>
          <p:nvPr/>
        </p:nvSpPr>
        <p:spPr>
          <a:xfrm>
            <a:off x="3691276" y="2040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3D73FE-B39D-4344-8074-8B1699D65193}"/>
              </a:ext>
            </a:extLst>
          </p:cNvPr>
          <p:cNvSpPr txBox="1"/>
          <p:nvPr/>
        </p:nvSpPr>
        <p:spPr>
          <a:xfrm>
            <a:off x="6572730" y="2048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16DC8D-1232-4051-B1D0-B691328E3861}"/>
              </a:ext>
            </a:extLst>
          </p:cNvPr>
          <p:cNvSpPr txBox="1"/>
          <p:nvPr/>
        </p:nvSpPr>
        <p:spPr>
          <a:xfrm>
            <a:off x="3063562" y="2970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68D51-7E7B-424C-92D7-CC81CF90CA81}"/>
              </a:ext>
            </a:extLst>
          </p:cNvPr>
          <p:cNvSpPr txBox="1"/>
          <p:nvPr/>
        </p:nvSpPr>
        <p:spPr>
          <a:xfrm>
            <a:off x="4263872" y="2983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9ED8D-F824-4F0F-939D-B314408C9111}"/>
              </a:ext>
            </a:extLst>
          </p:cNvPr>
          <p:cNvSpPr txBox="1"/>
          <p:nvPr/>
        </p:nvSpPr>
        <p:spPr>
          <a:xfrm>
            <a:off x="5956061" y="2985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3C241-CD83-4F42-B98F-EE3AAC5F3947}"/>
              </a:ext>
            </a:extLst>
          </p:cNvPr>
          <p:cNvSpPr txBox="1"/>
          <p:nvPr/>
        </p:nvSpPr>
        <p:spPr>
          <a:xfrm>
            <a:off x="7253334" y="2973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F822D60-E252-4726-BCEC-7AD97375DA92}"/>
              </a:ext>
            </a:extLst>
          </p:cNvPr>
          <p:cNvSpPr/>
          <p:nvPr/>
        </p:nvSpPr>
        <p:spPr>
          <a:xfrm>
            <a:off x="926139" y="4176393"/>
            <a:ext cx="1776601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241777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Segment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akhil nichenametla</dc:creator>
  <cp:lastModifiedBy>akhil nichenametla</cp:lastModifiedBy>
  <cp:revision>1</cp:revision>
  <dcterms:created xsi:type="dcterms:W3CDTF">2021-01-24T16:15:27Z</dcterms:created>
  <dcterms:modified xsi:type="dcterms:W3CDTF">2021-01-24T16:22:29Z</dcterms:modified>
</cp:coreProperties>
</file>