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5030-E1CF-434E-9149-BD162B02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5CDA7-3C1D-48E4-9727-1F427A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DB6D-28F8-436C-AF76-223F2D81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5697-046D-4779-A71B-2C3DEE4B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F6A6-D2A1-4C3B-AA37-65666979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08B3-B65D-4BDA-B50E-49375F09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5678A-7126-42BE-97C1-388A1AD0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C38A-E6F2-46B4-82E6-CA094CD8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6E82-80A9-4F1F-8050-C42F3F46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8023-174D-4A9D-A825-55C4B333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11C3E-5BB2-4CF7-9A08-C4BF3D9B4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F08A-CC93-49E8-B377-F18FFD7C4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459A-84AF-4E43-8C23-E22D5140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F978-F1F7-47D7-9318-341B7214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7C14-F8BD-43B4-9348-7D747598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4B58-16AC-444E-A39B-4B776A1F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94D2-D8E4-41C5-9B6C-49909249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481EA-C3C5-478B-99C7-EA19697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2D2A-28DE-4023-88BB-BE0F9988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969D-8572-4253-AA22-32DFE24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389E-3122-4AE1-BA89-2DC2B8EF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303E-41B2-4436-9C77-792487F3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9444-CA6D-441E-B82A-E3538CE4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E357-6E39-4D98-9578-FD4BE58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C4D0-FADE-4BF7-A150-CAA5BBD9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7064-34F7-4199-BB71-9AFF3002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A5A4-CE1A-41AA-88D9-591B17E3F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9EF95-F91B-4ABC-988E-CD1741E9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9532-70F8-4B90-B41B-8FE66A1D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DA9B-1F16-4D7C-BEAD-3C3640AD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C7BE-CA26-4F7F-8017-4FF4235C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CDB7-517A-4570-8E9D-46F1547A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5752-2F8A-48CE-B3B3-C743C48F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4184-2FFA-44C9-B9F9-8C9DAF82F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6FBDC-CFCB-455A-A7EA-CDF5FCDB2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3D4DB-EDBB-4782-A31B-C8ABE3EE8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A08B8-BD22-4B30-9F9D-484718EE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3A8C-5DA6-4E0F-BE17-FE0429CE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CCD8A-D80C-4F95-9D46-79A64B1A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8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814-5B73-4681-84B3-74A03887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8931A-E9F2-4272-AE57-11E32ED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EBE9C-BC2B-4DBA-AFEC-BF98402A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78241-88D0-4985-AF73-2F34CDC4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BF1DC-BC86-42C0-9D43-03480424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28C2A-751D-41F6-9714-B1A8D4D8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1F56-DE78-482D-8AD6-BABA9110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231C-FF23-4211-9402-9318F248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F84C-AAB6-4CC2-B5BC-6C0FF30E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86FE1-A042-42A0-B47C-3DEB5C4EE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0E2A5-0AE9-4566-8BF7-4211E2E0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6353-46CC-49F1-89E1-659C3D3B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E8A8-156D-4512-894A-5031D035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AE42-0EC4-49BB-9B1B-AE23BD3A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CB12F-2EF8-49B9-9072-01FF601CE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540D0-8CFC-426C-B924-E35A09E8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D1D68-57C5-4024-A6AE-9D04C616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DA675-7CC9-4F9F-9270-19637B1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34F88-2454-4E3F-AE51-FACAECB5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8C697-F029-4372-9A79-3640D688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7C26-93D8-4C6B-AAD9-99B7B880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F2C3-2325-4D59-B1A9-93D610CCA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3BB6-7F72-4DB9-98E3-7D420566B4C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709F-6B66-44F3-808F-6E5CDEC67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565E-8C4B-4B54-A31E-C5EF9EEF7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88B2-950A-40B6-BBB9-1A806370F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DFF49B-ACE9-4D5A-B902-BD319AAD83F6}"/>
              </a:ext>
            </a:extLst>
          </p:cNvPr>
          <p:cNvSpPr/>
          <p:nvPr/>
        </p:nvSpPr>
        <p:spPr>
          <a:xfrm>
            <a:off x="1160890" y="2075290"/>
            <a:ext cx="4468633" cy="28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89DB4-C4B6-4047-B774-BA217D592053}"/>
              </a:ext>
            </a:extLst>
          </p:cNvPr>
          <p:cNvSpPr/>
          <p:nvPr/>
        </p:nvSpPr>
        <p:spPr>
          <a:xfrm>
            <a:off x="6728128" y="2075289"/>
            <a:ext cx="4468633" cy="28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8C88B-3188-478F-AAD6-07C0E4A5B60A}"/>
              </a:ext>
            </a:extLst>
          </p:cNvPr>
          <p:cNvSpPr/>
          <p:nvPr/>
        </p:nvSpPr>
        <p:spPr>
          <a:xfrm>
            <a:off x="5343275" y="2075289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12D16-D32C-4730-9E90-5F3E8D92CFCD}"/>
              </a:ext>
            </a:extLst>
          </p:cNvPr>
          <p:cNvSpPr/>
          <p:nvPr/>
        </p:nvSpPr>
        <p:spPr>
          <a:xfrm>
            <a:off x="6728127" y="2075288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C4CF5F8-125E-408A-AFCB-38D9F2B998FE}"/>
              </a:ext>
            </a:extLst>
          </p:cNvPr>
          <p:cNvSpPr/>
          <p:nvPr/>
        </p:nvSpPr>
        <p:spPr>
          <a:xfrm rot="16200000">
            <a:off x="3085105" y="497190"/>
            <a:ext cx="333955" cy="4182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3F4040D-57CF-4932-949F-5CA2CCB9BEC2}"/>
              </a:ext>
            </a:extLst>
          </p:cNvPr>
          <p:cNvSpPr/>
          <p:nvPr/>
        </p:nvSpPr>
        <p:spPr>
          <a:xfrm rot="16200000">
            <a:off x="8938591" y="497189"/>
            <a:ext cx="333955" cy="4182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19374C-ECDB-4A09-B8F6-18D73466EA70}"/>
              </a:ext>
            </a:extLst>
          </p:cNvPr>
          <p:cNvGrpSpPr/>
          <p:nvPr/>
        </p:nvGrpSpPr>
        <p:grpSpPr>
          <a:xfrm>
            <a:off x="3861683" y="2154801"/>
            <a:ext cx="4468634" cy="286249"/>
            <a:chOff x="1160889" y="2075288"/>
            <a:chExt cx="4468634" cy="2862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CFC63E-F634-4343-8D90-F86BCC54A444}"/>
                </a:ext>
              </a:extLst>
            </p:cNvPr>
            <p:cNvSpPr/>
            <p:nvPr/>
          </p:nvSpPr>
          <p:spPr>
            <a:xfrm>
              <a:off x="1160890" y="2075290"/>
              <a:ext cx="4468633" cy="286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9458C6-657D-46CD-82B7-9087DBEEA872}"/>
                </a:ext>
              </a:extLst>
            </p:cNvPr>
            <p:cNvSpPr/>
            <p:nvPr/>
          </p:nvSpPr>
          <p:spPr>
            <a:xfrm>
              <a:off x="5343275" y="2075289"/>
              <a:ext cx="286247" cy="286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5469D8-8884-470B-B6B4-E225FAF9D373}"/>
                </a:ext>
              </a:extLst>
            </p:cNvPr>
            <p:cNvSpPr/>
            <p:nvPr/>
          </p:nvSpPr>
          <p:spPr>
            <a:xfrm>
              <a:off x="1160889" y="2075288"/>
              <a:ext cx="286247" cy="286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3E3CB9-1475-498D-A0B2-F53B3F74F7E8}"/>
              </a:ext>
            </a:extLst>
          </p:cNvPr>
          <p:cNvSpPr txBox="1"/>
          <p:nvPr/>
        </p:nvSpPr>
        <p:spPr>
          <a:xfrm>
            <a:off x="4004806" y="930303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either choose first element or the last.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65D4E-FB83-41E8-BFA2-EAF86C8D5CF5}"/>
              </a:ext>
            </a:extLst>
          </p:cNvPr>
          <p:cNvSpPr/>
          <p:nvPr/>
        </p:nvSpPr>
        <p:spPr>
          <a:xfrm>
            <a:off x="7290020" y="3595313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E0ED46-2E12-4D3B-B417-F639F224FB62}"/>
              </a:ext>
            </a:extLst>
          </p:cNvPr>
          <p:cNvSpPr/>
          <p:nvPr/>
        </p:nvSpPr>
        <p:spPr>
          <a:xfrm>
            <a:off x="7576267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6E7E5-8506-4778-B22C-D55839E65D42}"/>
              </a:ext>
            </a:extLst>
          </p:cNvPr>
          <p:cNvSpPr/>
          <p:nvPr/>
        </p:nvSpPr>
        <p:spPr>
          <a:xfrm>
            <a:off x="7862514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9B3AAB-6ED6-4C3E-B589-70E08CAAD93A}"/>
              </a:ext>
            </a:extLst>
          </p:cNvPr>
          <p:cNvSpPr/>
          <p:nvPr/>
        </p:nvSpPr>
        <p:spPr>
          <a:xfrm>
            <a:off x="8148761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347C86-E50F-4BE5-B078-9A607EA05E85}"/>
              </a:ext>
            </a:extLst>
          </p:cNvPr>
          <p:cNvSpPr/>
          <p:nvPr/>
        </p:nvSpPr>
        <p:spPr>
          <a:xfrm>
            <a:off x="8435008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940B6-62FB-4E84-924B-F55A78FC738B}"/>
              </a:ext>
            </a:extLst>
          </p:cNvPr>
          <p:cNvSpPr/>
          <p:nvPr/>
        </p:nvSpPr>
        <p:spPr>
          <a:xfrm>
            <a:off x="8721255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FAA158-4C53-4B7B-A994-C5550A26A00A}"/>
              </a:ext>
            </a:extLst>
          </p:cNvPr>
          <p:cNvSpPr/>
          <p:nvPr/>
        </p:nvSpPr>
        <p:spPr>
          <a:xfrm>
            <a:off x="9007502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EA7AE2-1D80-4688-86FB-80E75AEA607D}"/>
              </a:ext>
            </a:extLst>
          </p:cNvPr>
          <p:cNvSpPr/>
          <p:nvPr/>
        </p:nvSpPr>
        <p:spPr>
          <a:xfrm>
            <a:off x="9293749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F4156-CA99-464D-86A1-F5876EFF7185}"/>
              </a:ext>
            </a:extLst>
          </p:cNvPr>
          <p:cNvSpPr/>
          <p:nvPr/>
        </p:nvSpPr>
        <p:spPr>
          <a:xfrm>
            <a:off x="9579996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7898C-A16D-418A-9450-F6C32C492322}"/>
              </a:ext>
            </a:extLst>
          </p:cNvPr>
          <p:cNvSpPr/>
          <p:nvPr/>
        </p:nvSpPr>
        <p:spPr>
          <a:xfrm>
            <a:off x="9866243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E983A-8873-4686-8611-2C066BC1781C}"/>
              </a:ext>
            </a:extLst>
          </p:cNvPr>
          <p:cNvSpPr/>
          <p:nvPr/>
        </p:nvSpPr>
        <p:spPr>
          <a:xfrm>
            <a:off x="10152490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A8B1D-80AA-44BD-8B27-3F056989250F}"/>
              </a:ext>
            </a:extLst>
          </p:cNvPr>
          <p:cNvSpPr/>
          <p:nvPr/>
        </p:nvSpPr>
        <p:spPr>
          <a:xfrm>
            <a:off x="10438737" y="3595312"/>
            <a:ext cx="286247" cy="286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nichenametla</dc:creator>
  <cp:lastModifiedBy>akhil nichenametla</cp:lastModifiedBy>
  <cp:revision>1</cp:revision>
  <dcterms:created xsi:type="dcterms:W3CDTF">2021-02-21T03:51:00Z</dcterms:created>
  <dcterms:modified xsi:type="dcterms:W3CDTF">2021-02-21T03:57:01Z</dcterms:modified>
</cp:coreProperties>
</file>