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0" r:id="rId7"/>
    <p:sldId id="265" r:id="rId8"/>
    <p:sldId id="258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48992-9D89-4FB2-83A0-C3B878D5B354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89DA7BA-0685-43B8-8724-FE5335F1758A}">
      <dgm:prSet/>
      <dgm:spPr/>
      <dgm:t>
        <a:bodyPr/>
        <a:lstStyle/>
        <a:p>
          <a:r>
            <a:rPr lang="en-IN"/>
            <a:t>We got data from </a:t>
          </a:r>
          <a:r>
            <a:rPr lang="en-IN">
              <a:hlinkClick xmlns:r="http://schemas.openxmlformats.org/officeDocument/2006/relationships" r:id="rId1"/>
            </a:rPr>
            <a:t>datasets.imdbws.com</a:t>
          </a:r>
          <a:r>
            <a:rPr lang="en-IN"/>
            <a:t>.</a:t>
          </a:r>
          <a:endParaRPr lang="en-US"/>
        </a:p>
      </dgm:t>
    </dgm:pt>
    <dgm:pt modelId="{37614994-89EC-46CF-A165-124B98993080}" type="parTrans" cxnId="{12A10EF7-08D0-4D3C-9454-39D528E74D1E}">
      <dgm:prSet/>
      <dgm:spPr/>
      <dgm:t>
        <a:bodyPr/>
        <a:lstStyle/>
        <a:p>
          <a:endParaRPr lang="en-US"/>
        </a:p>
      </dgm:t>
    </dgm:pt>
    <dgm:pt modelId="{842ADCBD-8349-48DF-8FFA-FC9D33EF725F}" type="sibTrans" cxnId="{12A10EF7-08D0-4D3C-9454-39D528E74D1E}">
      <dgm:prSet/>
      <dgm:spPr/>
      <dgm:t>
        <a:bodyPr/>
        <a:lstStyle/>
        <a:p>
          <a:endParaRPr lang="en-US"/>
        </a:p>
      </dgm:t>
    </dgm:pt>
    <dgm:pt modelId="{DE35EE7A-6765-4264-9E61-67F4C4A7BCA4}">
      <dgm:prSet/>
      <dgm:spPr/>
      <dgm:t>
        <a:bodyPr/>
        <a:lstStyle/>
        <a:p>
          <a:r>
            <a:rPr lang="en-IN"/>
            <a:t>We used pandas and xml.etree.ElementTree for generating xml data.</a:t>
          </a:r>
          <a:endParaRPr lang="en-US"/>
        </a:p>
      </dgm:t>
    </dgm:pt>
    <dgm:pt modelId="{DC1B5211-18F9-4994-B706-7FB799E7478E}" type="parTrans" cxnId="{A2044179-13EC-4031-B3DD-18BBA26B482B}">
      <dgm:prSet/>
      <dgm:spPr/>
      <dgm:t>
        <a:bodyPr/>
        <a:lstStyle/>
        <a:p>
          <a:endParaRPr lang="en-US"/>
        </a:p>
      </dgm:t>
    </dgm:pt>
    <dgm:pt modelId="{41B04FD3-D359-48D3-92D4-9096A7290972}" type="sibTrans" cxnId="{A2044179-13EC-4031-B3DD-18BBA26B482B}">
      <dgm:prSet/>
      <dgm:spPr/>
      <dgm:t>
        <a:bodyPr/>
        <a:lstStyle/>
        <a:p>
          <a:endParaRPr lang="en-US"/>
        </a:p>
      </dgm:t>
    </dgm:pt>
    <dgm:pt modelId="{31DAD3AE-75F2-4863-9B41-181748963F51}">
      <dgm:prSet/>
      <dgm:spPr/>
      <dgm:t>
        <a:bodyPr/>
        <a:lstStyle/>
        <a:p>
          <a:r>
            <a:rPr lang="en-IN" b="1"/>
            <a:t>Data Validation:</a:t>
          </a:r>
          <a:endParaRPr lang="en-US"/>
        </a:p>
      </dgm:t>
    </dgm:pt>
    <dgm:pt modelId="{754F73E3-CC3D-4BA8-8329-22DB47C99458}" type="parTrans" cxnId="{0E8FF05E-EC00-44F7-B256-80CDA746F6C6}">
      <dgm:prSet/>
      <dgm:spPr/>
      <dgm:t>
        <a:bodyPr/>
        <a:lstStyle/>
        <a:p>
          <a:endParaRPr lang="en-US"/>
        </a:p>
      </dgm:t>
    </dgm:pt>
    <dgm:pt modelId="{86838F2F-CD58-4E06-89B3-B7C48D2C2BF1}" type="sibTrans" cxnId="{0E8FF05E-EC00-44F7-B256-80CDA746F6C6}">
      <dgm:prSet/>
      <dgm:spPr/>
      <dgm:t>
        <a:bodyPr/>
        <a:lstStyle/>
        <a:p>
          <a:endParaRPr lang="en-US"/>
        </a:p>
      </dgm:t>
    </dgm:pt>
    <dgm:pt modelId="{B3AF0F12-59FE-4AB8-8AB6-53163ACCD538}">
      <dgm:prSet/>
      <dgm:spPr/>
      <dgm:t>
        <a:bodyPr/>
        <a:lstStyle/>
        <a:p>
          <a:r>
            <a:rPr lang="en-IN" dirty="0"/>
            <a:t>We used xmllint, visual studio, Liquid Studio 2017 for data validation.</a:t>
          </a:r>
          <a:endParaRPr lang="en-US" dirty="0"/>
        </a:p>
      </dgm:t>
    </dgm:pt>
    <dgm:pt modelId="{3B644C9C-FD3C-4169-9700-8280536CB4C1}" type="parTrans" cxnId="{191FC471-7A3A-4F31-84A3-0AA6438707C7}">
      <dgm:prSet/>
      <dgm:spPr/>
      <dgm:t>
        <a:bodyPr/>
        <a:lstStyle/>
        <a:p>
          <a:endParaRPr lang="en-US"/>
        </a:p>
      </dgm:t>
    </dgm:pt>
    <dgm:pt modelId="{19C5C22D-C687-4806-945C-0F7AD6C92795}" type="sibTrans" cxnId="{191FC471-7A3A-4F31-84A3-0AA6438707C7}">
      <dgm:prSet/>
      <dgm:spPr/>
      <dgm:t>
        <a:bodyPr/>
        <a:lstStyle/>
        <a:p>
          <a:endParaRPr lang="en-US"/>
        </a:p>
      </dgm:t>
    </dgm:pt>
    <dgm:pt modelId="{4B0F60C8-A7A9-4D2D-B9E4-840A1E5D3E9F}" type="pres">
      <dgm:prSet presAssocID="{2B148992-9D89-4FB2-83A0-C3B878D5B354}" presName="linear" presStyleCnt="0">
        <dgm:presLayoutVars>
          <dgm:animLvl val="lvl"/>
          <dgm:resizeHandles val="exact"/>
        </dgm:presLayoutVars>
      </dgm:prSet>
      <dgm:spPr/>
    </dgm:pt>
    <dgm:pt modelId="{872F580B-202B-4B35-9CC4-388228C54EE6}" type="pres">
      <dgm:prSet presAssocID="{589DA7BA-0685-43B8-8724-FE5335F175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F110A4-5143-478F-AE26-BECB75CA522F}" type="pres">
      <dgm:prSet presAssocID="{842ADCBD-8349-48DF-8FFA-FC9D33EF725F}" presName="spacer" presStyleCnt="0"/>
      <dgm:spPr/>
    </dgm:pt>
    <dgm:pt modelId="{C03FDFCC-8A24-406B-BE10-0F95A27094F2}" type="pres">
      <dgm:prSet presAssocID="{DE35EE7A-6765-4264-9E61-67F4C4A7BC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021F21-F5C1-44C7-9998-14F8E784F991}" type="pres">
      <dgm:prSet presAssocID="{41B04FD3-D359-48D3-92D4-9096A7290972}" presName="spacer" presStyleCnt="0"/>
      <dgm:spPr/>
    </dgm:pt>
    <dgm:pt modelId="{DC501F00-3203-4E10-9633-FD999CF03DF3}" type="pres">
      <dgm:prSet presAssocID="{31DAD3AE-75F2-4863-9B41-181748963F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E557D1-8BD5-4A6E-A7D2-FE8E90B1AE8A}" type="pres">
      <dgm:prSet presAssocID="{31DAD3AE-75F2-4863-9B41-181748963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0DDF20C-B351-4F5A-812A-3AF1D0F4EA54}" type="presOf" srcId="{B3AF0F12-59FE-4AB8-8AB6-53163ACCD538}" destId="{4BE557D1-8BD5-4A6E-A7D2-FE8E90B1AE8A}" srcOrd="0" destOrd="0" presId="urn:microsoft.com/office/officeart/2005/8/layout/vList2"/>
    <dgm:cxn modelId="{F3DA7C35-49C1-4668-B82C-CA0BCFFED7CB}" type="presOf" srcId="{2B148992-9D89-4FB2-83A0-C3B878D5B354}" destId="{4B0F60C8-A7A9-4D2D-B9E4-840A1E5D3E9F}" srcOrd="0" destOrd="0" presId="urn:microsoft.com/office/officeart/2005/8/layout/vList2"/>
    <dgm:cxn modelId="{0E8FF05E-EC00-44F7-B256-80CDA746F6C6}" srcId="{2B148992-9D89-4FB2-83A0-C3B878D5B354}" destId="{31DAD3AE-75F2-4863-9B41-181748963F51}" srcOrd="2" destOrd="0" parTransId="{754F73E3-CC3D-4BA8-8329-22DB47C99458}" sibTransId="{86838F2F-CD58-4E06-89B3-B7C48D2C2BF1}"/>
    <dgm:cxn modelId="{86CB696D-04CC-4B8A-9DE3-FFD8EA6FBC8C}" type="presOf" srcId="{589DA7BA-0685-43B8-8724-FE5335F1758A}" destId="{872F580B-202B-4B35-9CC4-388228C54EE6}" srcOrd="0" destOrd="0" presId="urn:microsoft.com/office/officeart/2005/8/layout/vList2"/>
    <dgm:cxn modelId="{191FC471-7A3A-4F31-84A3-0AA6438707C7}" srcId="{31DAD3AE-75F2-4863-9B41-181748963F51}" destId="{B3AF0F12-59FE-4AB8-8AB6-53163ACCD538}" srcOrd="0" destOrd="0" parTransId="{3B644C9C-FD3C-4169-9700-8280536CB4C1}" sibTransId="{19C5C22D-C687-4806-945C-0F7AD6C92795}"/>
    <dgm:cxn modelId="{A2044179-13EC-4031-B3DD-18BBA26B482B}" srcId="{2B148992-9D89-4FB2-83A0-C3B878D5B354}" destId="{DE35EE7A-6765-4264-9E61-67F4C4A7BCA4}" srcOrd="1" destOrd="0" parTransId="{DC1B5211-18F9-4994-B706-7FB799E7478E}" sibTransId="{41B04FD3-D359-48D3-92D4-9096A7290972}"/>
    <dgm:cxn modelId="{658B87C0-E977-43F8-8CE9-5EDD4F9153B6}" type="presOf" srcId="{DE35EE7A-6765-4264-9E61-67F4C4A7BCA4}" destId="{C03FDFCC-8A24-406B-BE10-0F95A27094F2}" srcOrd="0" destOrd="0" presId="urn:microsoft.com/office/officeart/2005/8/layout/vList2"/>
    <dgm:cxn modelId="{12A10EF7-08D0-4D3C-9454-39D528E74D1E}" srcId="{2B148992-9D89-4FB2-83A0-C3B878D5B354}" destId="{589DA7BA-0685-43B8-8724-FE5335F1758A}" srcOrd="0" destOrd="0" parTransId="{37614994-89EC-46CF-A165-124B98993080}" sibTransId="{842ADCBD-8349-48DF-8FFA-FC9D33EF725F}"/>
    <dgm:cxn modelId="{6B08C1F7-F2DC-40C2-8A1D-EA1EDB7C4872}" type="presOf" srcId="{31DAD3AE-75F2-4863-9B41-181748963F51}" destId="{DC501F00-3203-4E10-9633-FD999CF03DF3}" srcOrd="0" destOrd="0" presId="urn:microsoft.com/office/officeart/2005/8/layout/vList2"/>
    <dgm:cxn modelId="{91EC87F0-6CEC-4EA1-B797-BB3C65820BAC}" type="presParOf" srcId="{4B0F60C8-A7A9-4D2D-B9E4-840A1E5D3E9F}" destId="{872F580B-202B-4B35-9CC4-388228C54EE6}" srcOrd="0" destOrd="0" presId="urn:microsoft.com/office/officeart/2005/8/layout/vList2"/>
    <dgm:cxn modelId="{E7375D46-FC2E-4291-BE5E-5CFF9F9B978F}" type="presParOf" srcId="{4B0F60C8-A7A9-4D2D-B9E4-840A1E5D3E9F}" destId="{14F110A4-5143-478F-AE26-BECB75CA522F}" srcOrd="1" destOrd="0" presId="urn:microsoft.com/office/officeart/2005/8/layout/vList2"/>
    <dgm:cxn modelId="{282F72E6-70C7-464C-B11D-147D8CDC826E}" type="presParOf" srcId="{4B0F60C8-A7A9-4D2D-B9E4-840A1E5D3E9F}" destId="{C03FDFCC-8A24-406B-BE10-0F95A27094F2}" srcOrd="2" destOrd="0" presId="urn:microsoft.com/office/officeart/2005/8/layout/vList2"/>
    <dgm:cxn modelId="{CB12D71E-09B8-4D1D-BB91-A40EAA8BF0AF}" type="presParOf" srcId="{4B0F60C8-A7A9-4D2D-B9E4-840A1E5D3E9F}" destId="{CE021F21-F5C1-44C7-9998-14F8E784F991}" srcOrd="3" destOrd="0" presId="urn:microsoft.com/office/officeart/2005/8/layout/vList2"/>
    <dgm:cxn modelId="{B173CE8F-2447-4E14-B18B-CA38315072BF}" type="presParOf" srcId="{4B0F60C8-A7A9-4D2D-B9E4-840A1E5D3E9F}" destId="{DC501F00-3203-4E10-9633-FD999CF03DF3}" srcOrd="4" destOrd="0" presId="urn:microsoft.com/office/officeart/2005/8/layout/vList2"/>
    <dgm:cxn modelId="{8AD50F5E-1A56-4949-9FBD-E4491E1D01A3}" type="presParOf" srcId="{4B0F60C8-A7A9-4D2D-B9E4-840A1E5D3E9F}" destId="{4BE557D1-8BD5-4A6E-A7D2-FE8E90B1AE8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580B-202B-4B35-9CC4-388228C54EE6}">
      <dsp:nvSpPr>
        <dsp:cNvPr id="0" name=""/>
        <dsp:cNvSpPr/>
      </dsp:nvSpPr>
      <dsp:spPr>
        <a:xfrm>
          <a:off x="0" y="8156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We got data from </a:t>
          </a:r>
          <a:r>
            <a:rPr lang="en-IN" sz="2800" kern="1200">
              <a:hlinkClick xmlns:r="http://schemas.openxmlformats.org/officeDocument/2006/relationships" r:id="rId1"/>
            </a:rPr>
            <a:t>datasets.imdbws.com</a:t>
          </a:r>
          <a:r>
            <a:rPr lang="en-IN" sz="2800" kern="1200"/>
            <a:t>.</a:t>
          </a:r>
          <a:endParaRPr lang="en-US" sz="2800" kern="1200"/>
        </a:p>
      </dsp:txBody>
      <dsp:txXfrm>
        <a:off x="76462" y="84618"/>
        <a:ext cx="5936726" cy="1413413"/>
      </dsp:txXfrm>
    </dsp:sp>
    <dsp:sp modelId="{C03FDFCC-8A24-406B-BE10-0F95A27094F2}">
      <dsp:nvSpPr>
        <dsp:cNvPr id="0" name=""/>
        <dsp:cNvSpPr/>
      </dsp:nvSpPr>
      <dsp:spPr>
        <a:xfrm>
          <a:off x="0" y="1655133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We used pandas and xml.etree.ElementTree for generating xml data.</a:t>
          </a:r>
          <a:endParaRPr lang="en-US" sz="2800" kern="1200"/>
        </a:p>
      </dsp:txBody>
      <dsp:txXfrm>
        <a:off x="76462" y="1731595"/>
        <a:ext cx="5936726" cy="1413413"/>
      </dsp:txXfrm>
    </dsp:sp>
    <dsp:sp modelId="{DC501F00-3203-4E10-9633-FD999CF03DF3}">
      <dsp:nvSpPr>
        <dsp:cNvPr id="0" name=""/>
        <dsp:cNvSpPr/>
      </dsp:nvSpPr>
      <dsp:spPr>
        <a:xfrm>
          <a:off x="0" y="3302111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Data Validation:</a:t>
          </a:r>
          <a:endParaRPr lang="en-US" sz="2800" kern="1200"/>
        </a:p>
      </dsp:txBody>
      <dsp:txXfrm>
        <a:off x="76462" y="3378573"/>
        <a:ext cx="5936726" cy="1413413"/>
      </dsp:txXfrm>
    </dsp:sp>
    <dsp:sp modelId="{4BE557D1-8BD5-4A6E-A7D2-FE8E90B1AE8A}">
      <dsp:nvSpPr>
        <dsp:cNvPr id="0" name=""/>
        <dsp:cNvSpPr/>
      </dsp:nvSpPr>
      <dsp:spPr>
        <a:xfrm>
          <a:off x="0" y="4868448"/>
          <a:ext cx="60896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We used xmllint, visual studio, Liquid Studio 2017 for data validation.</a:t>
          </a:r>
          <a:endParaRPr lang="en-US" sz="2200" kern="1200" dirty="0"/>
        </a:p>
      </dsp:txBody>
      <dsp:txXfrm>
        <a:off x="0" y="4868448"/>
        <a:ext cx="60896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EC9-2D18-41D9-9F28-DCF9F368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29203-47E2-4F39-B38E-471E3DC6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0499-2E30-459F-A0B5-4C84B39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4A19-536D-4F65-9FFC-542E4746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F945-3317-4B4C-8A5A-A07923F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299-F23A-430B-A533-96AC7F7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C3314-9C6D-4C9D-BE06-2F192973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5437-294B-4F1C-997D-3F8DA474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FDC6-C8B0-4092-B0CB-95116702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81AA-A50E-4A56-BD74-14DF28A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6B96-25C5-4EE9-AC45-E78BF8C2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824F2-E53C-40C9-AA64-BD72BDDA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AEA7-F2DD-45E2-BF92-56CB4E04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926C-E696-432C-BD5A-B025A2F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FB9E-1301-4A95-BC5E-EC9F055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E36E-16CE-41EB-BA14-3007944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743-D0D4-4ECD-86A4-BFFD1E6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7BE-C670-4836-BE1D-B05DB62D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8263-14EA-4670-9F19-88EA47C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3BA7-D7E2-477B-ABA2-1AFBD59A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3B7-356E-47A9-AB2D-1AF5F64B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7A2-A345-43BB-A775-D41BE7C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63C0-D255-42AF-A120-4125EEC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B1A6-1F25-467D-9DEE-A46E6F96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6072-7CBF-4FC1-A81C-FD9C22E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7B64-1A9D-4C44-832D-C297EF45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C42B-FFA5-4463-9FA1-C92106B96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C77D-A036-4EAE-9E4E-AECA4B19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8FA7-A29B-41B2-8A4C-F26F486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25B4-6BB7-47B4-8031-D42EBB64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5036-5B98-4E26-BEDC-73046DC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9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41AF-EE36-4BF6-966F-0DBB9DB2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6E3B-43D7-412A-8B39-A8CB611C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3042-E29E-43FF-A1A4-F41133A0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7004-2679-417E-A08A-E074E1FC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143E-2E75-41AF-8978-F698D939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3659-D8D5-4CE6-B610-EAC46ED3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9893-0936-4C2C-B9A9-C595750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56FC5-03D0-4BE3-888E-A757F90A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8FC1-AA0E-4D2B-9FF0-AE87ED2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F852-9249-4A53-A8CF-7B650BB1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D7AE-751C-47D7-9BBC-EABED26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C849-5206-4A2D-BF96-D7C1E6A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C6FC0-5531-4285-9F4A-1808E47D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AF3F-8135-476A-BA1C-C657A79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773F-9B19-4A52-B698-81158BBB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44EB-2452-475F-8A97-1887E4EA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3C3B-A1F4-486F-A968-EA464FEF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F051-AC84-41CC-A0B4-46CF3DD2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CEA7-ED1B-4655-874C-C48881DB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8A29-CEA8-4859-9D2E-193CB956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191B-4CA4-48F1-A400-A0CCB22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6B18-3579-4100-9D84-4F342C90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CFD05-151B-4CE3-BE68-6ADF2FB3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6295-F915-467E-A461-3274CE86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D0A5-C63A-4BF3-A14A-9C119AD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6BFE-7689-45A7-BF0A-A0EB2BD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2C62-04FC-44F1-B9B3-0E56D5E7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2039-0327-4279-9416-C3E0F7F9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E08-247A-4396-AFF0-CEBEA58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BA61-BDB4-4C62-B175-736B57FF8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EEAE-5CAA-401E-B748-271337D8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6F01-440C-49CB-8CB4-019B94C73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25B2D-DE30-4E0E-AA09-134EEACA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99641"/>
            <a:ext cx="6274296" cy="30587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D59A08B-9A21-4EF6-9180-D04E0D03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623" y="4352544"/>
            <a:ext cx="3308131" cy="1685544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IMDB domain model in XML.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Lokesh, Nikhil, Akhil, Avinash, Anirudh, Dinesh, </a:t>
            </a:r>
            <a:r>
              <a:rPr lang="en-IN" sz="2000" dirty="0" err="1">
                <a:solidFill>
                  <a:schemeClr val="bg1"/>
                </a:solidFill>
              </a:rPr>
              <a:t>Shyam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80AAD-667B-44E6-89D8-3613795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Generating xml data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1644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7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9003-0B0F-4F65-ACE0-DBCD632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C1E-B369-4010-B466-BA1A0F4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74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5621CF-FD9B-4BC3-9ECC-36CAF62103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0C3A2E-251A-4505-B1B8-C85CBF21F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75295D-AEAF-4D7B-9AED-05EF29AE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827" y="1767754"/>
            <a:ext cx="4448774" cy="3570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68DE6-781F-4344-9F82-3B28D528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C9A7-6F66-4831-967B-D8F1D1C4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en-IN" sz="1800">
                <a:solidFill>
                  <a:schemeClr val="bg1"/>
                </a:solidFill>
              </a:rPr>
              <a:t>IMDB contains Movies, Tvshows, Celebs.</a:t>
            </a:r>
          </a:p>
          <a:p>
            <a:pPr marL="0" indent="0">
              <a:buNone/>
            </a:pPr>
            <a:endParaRPr lang="en-I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9538C18-820D-487D-9613-1E5300AB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0" y="560832"/>
            <a:ext cx="8376225" cy="4497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ADF6-A719-4B29-B4BA-F6BC766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IN" sz="4000"/>
              <a:t>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041A-C1CD-4B0B-AAD6-78A1138C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015" y="1038351"/>
            <a:ext cx="4008101" cy="40204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IN" sz="2000" dirty="0"/>
              <a:t>Movie contains, Title, Crew, Genres, Description, Rating, ID.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556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C282-E175-425A-A3FB-F7D79EA9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Tvshow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EC72-B299-439F-8729-500A9BE6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5719"/>
          </a:xfrm>
        </p:spPr>
        <p:txBody>
          <a:bodyPr/>
          <a:lstStyle/>
          <a:p>
            <a:r>
              <a:rPr lang="en-IN" dirty="0"/>
              <a:t>Tvshow contains, Title, Crew, Genres, Seasons, Description, Rating,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EC94DC-3E53-4ABE-95DC-7AFD6451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" y="2654109"/>
            <a:ext cx="12094464" cy="36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94A1E-06E8-4FF1-9E1D-03A2727E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71544"/>
            <a:ext cx="6780700" cy="4712583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4176-BA17-40ED-BDA6-4708601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 Tvshow</a:t>
            </a:r>
          </a:p>
        </p:txBody>
      </p:sp>
    </p:spTree>
    <p:extLst>
      <p:ext uri="{BB962C8B-B14F-4D97-AF65-F5344CB8AC3E}">
        <p14:creationId xmlns:p14="http://schemas.microsoft.com/office/powerpoint/2010/main" val="429076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027-9B34-47F1-80BD-C8753A23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Celeb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698B-36C6-4D99-9FCE-41F2CDA3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/>
              <a:t>Celeb contains, Name, BirthYear, PrimaryProfession, KnownFor,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F5D58B-B9F5-4300-8FEE-1D358841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38" y="2440891"/>
            <a:ext cx="10724724" cy="37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63FCC-1A0D-4999-9E4E-2B23A559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32887"/>
            <a:ext cx="12192000" cy="51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1E4344-7FA6-44CB-B592-FA16C368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SSD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EB92-C40F-433D-B2AA-5C2B31E2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Heterogeneity</a:t>
            </a:r>
          </a:p>
          <a:p>
            <a:pPr lvl="1"/>
            <a:r>
              <a:rPr lang="en-IN" dirty="0"/>
              <a:t>Genres can have multiple Genre tags or a single MainGenre tag in which there is a tag for each type of genre.</a:t>
            </a:r>
          </a:p>
          <a:p>
            <a:r>
              <a:rPr lang="en-IN" sz="2400" dirty="0"/>
              <a:t>Cross-Referencing</a:t>
            </a:r>
          </a:p>
          <a:p>
            <a:pPr lvl="1"/>
            <a:r>
              <a:rPr lang="en-IN" dirty="0"/>
              <a:t>Tvshows, Movies has reference to Celebs.</a:t>
            </a:r>
          </a:p>
          <a:p>
            <a:pPr lvl="1"/>
            <a:r>
              <a:rPr lang="en-IN" dirty="0"/>
              <a:t>Celebs has reference to Tvshows, Movies.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57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A41-5367-41D1-A043-B559B0AA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15AE-5A47-4296-9239-10F05E50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r>
              <a:rPr lang="fr-FR" sz="2000" dirty="0"/>
              <a:t>Genres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contain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dirty="0" err="1"/>
              <a:t>Gerne</a:t>
            </a:r>
            <a:r>
              <a:rPr lang="fr-FR" sz="2000" dirty="0"/>
              <a:t> tags or a single MainGenres.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IN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A46F3-37A9-41A0-A5FF-39CE4C80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" y="2855766"/>
            <a:ext cx="4096477" cy="292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8D84A-6F74-401A-8FD2-5BF250F4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74" y="3150463"/>
            <a:ext cx="4067101" cy="17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179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IMDB</vt:lpstr>
      <vt:lpstr>Movie</vt:lpstr>
      <vt:lpstr>Tvshow </vt:lpstr>
      <vt:lpstr>Continue Tvshow</vt:lpstr>
      <vt:lpstr>Celeb </vt:lpstr>
      <vt:lpstr>PowerPoint Presentation</vt:lpstr>
      <vt:lpstr>SSD properties</vt:lpstr>
      <vt:lpstr>Heterogeneity</vt:lpstr>
      <vt:lpstr>Generating xml data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</dc:title>
  <dc:creator>akhil nichenametla</dc:creator>
  <cp:lastModifiedBy>akhil nichenametla</cp:lastModifiedBy>
  <cp:revision>30</cp:revision>
  <dcterms:created xsi:type="dcterms:W3CDTF">2018-02-12T02:35:43Z</dcterms:created>
  <dcterms:modified xsi:type="dcterms:W3CDTF">2018-02-12T17:05:59Z</dcterms:modified>
</cp:coreProperties>
</file>