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7" r:id="rId5"/>
    <p:sldId id="263" r:id="rId6"/>
    <p:sldId id="261" r:id="rId7"/>
    <p:sldId id="265" r:id="rId8"/>
    <p:sldId id="262" r:id="rId9"/>
    <p:sldId id="26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nichenametla" userId="a81230d310ee9045" providerId="LiveId" clId="{8C1AD7E2-4627-4914-A7F2-925FDD922AF0}"/>
    <pc:docChg chg="undo custSel addSld delSld modSld sldOrd">
      <pc:chgData name="akhil nichenametla" userId="a81230d310ee9045" providerId="LiveId" clId="{8C1AD7E2-4627-4914-A7F2-925FDD922AF0}" dt="2018-03-11T17:03:27.635" v="2944"/>
      <pc:docMkLst>
        <pc:docMk/>
      </pc:docMkLst>
      <pc:sldChg chg="modSp add">
        <pc:chgData name="akhil nichenametla" userId="a81230d310ee9045" providerId="LiveId" clId="{8C1AD7E2-4627-4914-A7F2-925FDD922AF0}" dt="2018-03-11T16:53:20.820" v="2566" actId="20577"/>
        <pc:sldMkLst>
          <pc:docMk/>
          <pc:sldMk cId="504835396" sldId="256"/>
        </pc:sldMkLst>
        <pc:spChg chg="mod">
          <ac:chgData name="akhil nichenametla" userId="a81230d310ee9045" providerId="LiveId" clId="{8C1AD7E2-4627-4914-A7F2-925FDD922AF0}" dt="2018-03-11T12:04:37.291" v="20" actId="20577"/>
          <ac:spMkLst>
            <pc:docMk/>
            <pc:sldMk cId="504835396" sldId="256"/>
            <ac:spMk id="2" creationId="{9A62A0EB-3339-4C0F-BDD8-1416978EC775}"/>
          </ac:spMkLst>
        </pc:spChg>
        <pc:spChg chg="mod">
          <ac:chgData name="akhil nichenametla" userId="a81230d310ee9045" providerId="LiveId" clId="{8C1AD7E2-4627-4914-A7F2-925FDD922AF0}" dt="2018-03-11T16:53:20.820" v="2566" actId="20577"/>
          <ac:spMkLst>
            <pc:docMk/>
            <pc:sldMk cId="504835396" sldId="256"/>
            <ac:spMk id="3" creationId="{BD3B80D5-8526-41ED-8B63-0BD698AF6895}"/>
          </ac:spMkLst>
        </pc:spChg>
      </pc:sldChg>
      <pc:sldChg chg="addSp delSp modSp add">
        <pc:chgData name="akhil nichenametla" userId="a81230d310ee9045" providerId="LiveId" clId="{8C1AD7E2-4627-4914-A7F2-925FDD922AF0}" dt="2018-03-11T16:53:48.632" v="2575"/>
        <pc:sldMkLst>
          <pc:docMk/>
          <pc:sldMk cId="723266806" sldId="257"/>
        </pc:sldMkLst>
        <pc:spChg chg="mod">
          <ac:chgData name="akhil nichenametla" userId="a81230d310ee9045" providerId="LiveId" clId="{8C1AD7E2-4627-4914-A7F2-925FDD922AF0}" dt="2018-03-11T13:41:11.082" v="904" actId="14100"/>
          <ac:spMkLst>
            <pc:docMk/>
            <pc:sldMk cId="723266806" sldId="257"/>
            <ac:spMk id="2" creationId="{FBE02F02-7572-43E6-B90A-2A749A30CC0D}"/>
          </ac:spMkLst>
        </pc:spChg>
        <pc:spChg chg="mod">
          <ac:chgData name="akhil nichenametla" userId="a81230d310ee9045" providerId="LiveId" clId="{8C1AD7E2-4627-4914-A7F2-925FDD922AF0}" dt="2018-03-11T16:53:48.632" v="2575"/>
          <ac:spMkLst>
            <pc:docMk/>
            <pc:sldMk cId="723266806" sldId="257"/>
            <ac:spMk id="3" creationId="{C7760ED8-01A7-4C9D-9B5B-81A1C53502DD}"/>
          </ac:spMkLst>
        </pc:spChg>
        <pc:picChg chg="add del mod">
          <ac:chgData name="akhil nichenametla" userId="a81230d310ee9045" providerId="LiveId" clId="{8C1AD7E2-4627-4914-A7F2-925FDD922AF0}" dt="2018-03-11T13:40:51.507" v="902" actId="20577"/>
          <ac:picMkLst>
            <pc:docMk/>
            <pc:sldMk cId="723266806" sldId="257"/>
            <ac:picMk id="5" creationId="{1172A7F4-2380-4B40-B289-CBE152A1085C}"/>
          </ac:picMkLst>
        </pc:picChg>
        <pc:picChg chg="add mod">
          <ac:chgData name="akhil nichenametla" userId="a81230d310ee9045" providerId="LiveId" clId="{8C1AD7E2-4627-4914-A7F2-925FDD922AF0}" dt="2018-03-11T13:41:24.927" v="908" actId="1076"/>
          <ac:picMkLst>
            <pc:docMk/>
            <pc:sldMk cId="723266806" sldId="257"/>
            <ac:picMk id="6" creationId="{E7C981E1-EA23-4EC4-B374-F1683C53E1FE}"/>
          </ac:picMkLst>
        </pc:picChg>
      </pc:sldChg>
      <pc:sldChg chg="addSp delSp modSp add ord">
        <pc:chgData name="akhil nichenametla" userId="a81230d310ee9045" providerId="LiveId" clId="{8C1AD7E2-4627-4914-A7F2-925FDD922AF0}" dt="2018-03-11T17:02:53.308" v="2943" actId="6549"/>
        <pc:sldMkLst>
          <pc:docMk/>
          <pc:sldMk cId="1280395981" sldId="259"/>
        </pc:sldMkLst>
        <pc:spChg chg="del">
          <ac:chgData name="akhil nichenametla" userId="a81230d310ee9045" providerId="LiveId" clId="{8C1AD7E2-4627-4914-A7F2-925FDD922AF0}" dt="2018-03-11T16:41:27.392" v="2293" actId="478"/>
          <ac:spMkLst>
            <pc:docMk/>
            <pc:sldMk cId="1280395981" sldId="259"/>
            <ac:spMk id="2" creationId="{6903466D-DC0B-4CC4-9F35-45826CE587C1}"/>
          </ac:spMkLst>
        </pc:spChg>
        <pc:spChg chg="mod">
          <ac:chgData name="akhil nichenametla" userId="a81230d310ee9045" providerId="LiveId" clId="{8C1AD7E2-4627-4914-A7F2-925FDD922AF0}" dt="2018-03-11T17:02:53.308" v="2943" actId="6549"/>
          <ac:spMkLst>
            <pc:docMk/>
            <pc:sldMk cId="1280395981" sldId="259"/>
            <ac:spMk id="3" creationId="{4735D31E-B1E9-4CFC-8505-04B31461C819}"/>
          </ac:spMkLst>
        </pc:spChg>
        <pc:picChg chg="add mod">
          <ac:chgData name="akhil nichenametla" userId="a81230d310ee9045" providerId="LiveId" clId="{8C1AD7E2-4627-4914-A7F2-925FDD922AF0}" dt="2018-03-11T16:52:46.738" v="2542" actId="14100"/>
          <ac:picMkLst>
            <pc:docMk/>
            <pc:sldMk cId="1280395981" sldId="259"/>
            <ac:picMk id="2" creationId="{FB1FB6A7-69C9-4B78-9614-C1795B5EF880}"/>
          </ac:picMkLst>
        </pc:picChg>
        <pc:picChg chg="add mod">
          <ac:chgData name="akhil nichenametla" userId="a81230d310ee9045" providerId="LiveId" clId="{8C1AD7E2-4627-4914-A7F2-925FDD922AF0}" dt="2018-03-11T16:46:28.229" v="2466" actId="14100"/>
          <ac:picMkLst>
            <pc:docMk/>
            <pc:sldMk cId="1280395981" sldId="259"/>
            <ac:picMk id="4" creationId="{55343DBC-72B8-4E84-A139-B977161CE11C}"/>
          </ac:picMkLst>
        </pc:picChg>
      </pc:sldChg>
      <pc:sldChg chg="modSp add">
        <pc:chgData name="akhil nichenametla" userId="a81230d310ee9045" providerId="LiveId" clId="{8C1AD7E2-4627-4914-A7F2-925FDD922AF0}" dt="2018-03-11T16:53:48.632" v="2575"/>
        <pc:sldMkLst>
          <pc:docMk/>
          <pc:sldMk cId="1927497806" sldId="260"/>
        </pc:sldMkLst>
        <pc:spChg chg="mod">
          <ac:chgData name="akhil nichenametla" userId="a81230d310ee9045" providerId="LiveId" clId="{8C1AD7E2-4627-4914-A7F2-925FDD922AF0}" dt="2018-03-11T13:19:51.642" v="318" actId="20577"/>
          <ac:spMkLst>
            <pc:docMk/>
            <pc:sldMk cId="1927497806" sldId="260"/>
            <ac:spMk id="2" creationId="{71F3F883-3537-4AE6-B914-B95436F11E6A}"/>
          </ac:spMkLst>
        </pc:spChg>
        <pc:spChg chg="mod">
          <ac:chgData name="akhil nichenametla" userId="a81230d310ee9045" providerId="LiveId" clId="{8C1AD7E2-4627-4914-A7F2-925FDD922AF0}" dt="2018-03-11T16:53:48.632" v="2575"/>
          <ac:spMkLst>
            <pc:docMk/>
            <pc:sldMk cId="1927497806" sldId="260"/>
            <ac:spMk id="3" creationId="{A0CAC584-E958-4AC6-97C8-4FFCB28CFAFC}"/>
          </ac:spMkLst>
        </pc:spChg>
      </pc:sldChg>
      <pc:sldChg chg="modSp add">
        <pc:chgData name="akhil nichenametla" userId="a81230d310ee9045" providerId="LiveId" clId="{8C1AD7E2-4627-4914-A7F2-925FDD922AF0}" dt="2018-03-11T17:03:27.635" v="2944"/>
        <pc:sldMkLst>
          <pc:docMk/>
          <pc:sldMk cId="287842034" sldId="261"/>
        </pc:sldMkLst>
        <pc:spChg chg="mod">
          <ac:chgData name="akhil nichenametla" userId="a81230d310ee9045" providerId="LiveId" clId="{8C1AD7E2-4627-4914-A7F2-925FDD922AF0}" dt="2018-03-11T13:32:19.702" v="759" actId="20577"/>
          <ac:spMkLst>
            <pc:docMk/>
            <pc:sldMk cId="287842034" sldId="261"/>
            <ac:spMk id="2" creationId="{8A1A5307-B5B4-4C83-82EB-C93C66940AC6}"/>
          </ac:spMkLst>
        </pc:spChg>
        <pc:spChg chg="mod">
          <ac:chgData name="akhil nichenametla" userId="a81230d310ee9045" providerId="LiveId" clId="{8C1AD7E2-4627-4914-A7F2-925FDD922AF0}" dt="2018-03-11T17:03:27.635" v="2944"/>
          <ac:spMkLst>
            <pc:docMk/>
            <pc:sldMk cId="287842034" sldId="261"/>
            <ac:spMk id="3" creationId="{84E7717E-8788-4DBE-B117-27D31F905FEE}"/>
          </ac:spMkLst>
        </pc:spChg>
      </pc:sldChg>
      <pc:sldChg chg="modSp add">
        <pc:chgData name="akhil nichenametla" userId="a81230d310ee9045" providerId="LiveId" clId="{8C1AD7E2-4627-4914-A7F2-925FDD922AF0}" dt="2018-03-11T13:34:11.437" v="807" actId="12"/>
        <pc:sldMkLst>
          <pc:docMk/>
          <pc:sldMk cId="200174806" sldId="262"/>
        </pc:sldMkLst>
        <pc:spChg chg="mod">
          <ac:chgData name="akhil nichenametla" userId="a81230d310ee9045" providerId="LiveId" clId="{8C1AD7E2-4627-4914-A7F2-925FDD922AF0}" dt="2018-03-11T13:32:32.830" v="780" actId="20577"/>
          <ac:spMkLst>
            <pc:docMk/>
            <pc:sldMk cId="200174806" sldId="262"/>
            <ac:spMk id="2" creationId="{34767250-B8AA-4F2D-822F-BD22C9EC3DCB}"/>
          </ac:spMkLst>
        </pc:spChg>
        <pc:spChg chg="mod">
          <ac:chgData name="akhil nichenametla" userId="a81230d310ee9045" providerId="LiveId" clId="{8C1AD7E2-4627-4914-A7F2-925FDD922AF0}" dt="2018-03-11T13:34:11.437" v="807" actId="12"/>
          <ac:spMkLst>
            <pc:docMk/>
            <pc:sldMk cId="200174806" sldId="262"/>
            <ac:spMk id="3" creationId="{F009BDAD-DD00-45B0-86BB-AF277DA8DB78}"/>
          </ac:spMkLst>
        </pc:spChg>
      </pc:sldChg>
      <pc:sldChg chg="modSp add">
        <pc:chgData name="akhil nichenametla" userId="a81230d310ee9045" providerId="LiveId" clId="{8C1AD7E2-4627-4914-A7F2-925FDD922AF0}" dt="2018-03-11T16:53:48.632" v="2575"/>
        <pc:sldMkLst>
          <pc:docMk/>
          <pc:sldMk cId="3238141033" sldId="263"/>
        </pc:sldMkLst>
        <pc:spChg chg="mod">
          <ac:chgData name="akhil nichenametla" userId="a81230d310ee9045" providerId="LiveId" clId="{8C1AD7E2-4627-4914-A7F2-925FDD922AF0}" dt="2018-03-11T13:50:11.176" v="1340" actId="20577"/>
          <ac:spMkLst>
            <pc:docMk/>
            <pc:sldMk cId="3238141033" sldId="263"/>
            <ac:spMk id="2" creationId="{23E266F1-364C-4CB6-8133-1B859B3CBCE1}"/>
          </ac:spMkLst>
        </pc:spChg>
        <pc:spChg chg="mod">
          <ac:chgData name="akhil nichenametla" userId="a81230d310ee9045" providerId="LiveId" clId="{8C1AD7E2-4627-4914-A7F2-925FDD922AF0}" dt="2018-03-11T16:53:48.632" v="2575"/>
          <ac:spMkLst>
            <pc:docMk/>
            <pc:sldMk cId="3238141033" sldId="263"/>
            <ac:spMk id="3" creationId="{C8C124EF-88C1-4CA5-910B-8A389537DFD9}"/>
          </ac:spMkLst>
        </pc:spChg>
      </pc:sldChg>
      <pc:sldChg chg="modSp add">
        <pc:chgData name="akhil nichenametla" userId="a81230d310ee9045" providerId="LiveId" clId="{8C1AD7E2-4627-4914-A7F2-925FDD922AF0}" dt="2018-03-11T16:53:48.632" v="2575"/>
        <pc:sldMkLst>
          <pc:docMk/>
          <pc:sldMk cId="633247017" sldId="265"/>
        </pc:sldMkLst>
        <pc:spChg chg="mod">
          <ac:chgData name="akhil nichenametla" userId="a81230d310ee9045" providerId="LiveId" clId="{8C1AD7E2-4627-4914-A7F2-925FDD922AF0}" dt="2018-03-11T15:44:30.287" v="2287" actId="20577"/>
          <ac:spMkLst>
            <pc:docMk/>
            <pc:sldMk cId="633247017" sldId="265"/>
            <ac:spMk id="2" creationId="{B2778BDC-494C-4AE0-81C0-9AC49142DF11}"/>
          </ac:spMkLst>
        </pc:spChg>
        <pc:spChg chg="mod">
          <ac:chgData name="akhil nichenametla" userId="a81230d310ee9045" providerId="LiveId" clId="{8C1AD7E2-4627-4914-A7F2-925FDD922AF0}" dt="2018-03-11T16:53:48.632" v="2575"/>
          <ac:spMkLst>
            <pc:docMk/>
            <pc:sldMk cId="633247017" sldId="265"/>
            <ac:spMk id="3" creationId="{E55FE8F5-CA8C-47A0-9D38-11272B2115A9}"/>
          </ac:spMkLst>
        </pc:spChg>
      </pc:sldChg>
      <pc:sldChg chg="addSp modSp add">
        <pc:chgData name="akhil nichenametla" userId="a81230d310ee9045" providerId="LiveId" clId="{8C1AD7E2-4627-4914-A7F2-925FDD922AF0}" dt="2018-03-11T17:01:51.444" v="2926" actId="20577"/>
        <pc:sldMkLst>
          <pc:docMk/>
          <pc:sldMk cId="3724018283" sldId="267"/>
        </pc:sldMkLst>
        <pc:spChg chg="mod">
          <ac:chgData name="akhil nichenametla" userId="a81230d310ee9045" providerId="LiveId" clId="{8C1AD7E2-4627-4914-A7F2-925FDD922AF0}" dt="2018-03-11T16:54:42.665" v="2581" actId="14100"/>
          <ac:spMkLst>
            <pc:docMk/>
            <pc:sldMk cId="3724018283" sldId="267"/>
            <ac:spMk id="2" creationId="{63F99C54-CC5E-4713-9B38-841B810237D4}"/>
          </ac:spMkLst>
        </pc:spChg>
        <pc:spChg chg="mod">
          <ac:chgData name="akhil nichenametla" userId="a81230d310ee9045" providerId="LiveId" clId="{8C1AD7E2-4627-4914-A7F2-925FDD922AF0}" dt="2018-03-11T17:01:51.444" v="2926" actId="20577"/>
          <ac:spMkLst>
            <pc:docMk/>
            <pc:sldMk cId="3724018283" sldId="267"/>
            <ac:spMk id="3" creationId="{83C9CD43-42B7-4B44-9137-6303035FC2C5}"/>
          </ac:spMkLst>
        </pc:spChg>
        <pc:picChg chg="add">
          <ac:chgData name="akhil nichenametla" userId="a81230d310ee9045" providerId="LiveId" clId="{8C1AD7E2-4627-4914-A7F2-925FDD922AF0}" dt="2018-03-11T16:54:46.384" v="2582" actId="20577"/>
          <ac:picMkLst>
            <pc:docMk/>
            <pc:sldMk cId="3724018283" sldId="267"/>
            <ac:picMk id="4" creationId="{CBC62962-B882-46FD-9153-4F63ED1E3620}"/>
          </ac:picMkLst>
        </pc:picChg>
      </pc:sldChg>
    </pc:docChg>
  </pc:docChgLst>
  <pc:docChgLst>
    <pc:chgData name="akhil nichenametla" userId="a81230d310ee9045" providerId="LiveId" clId="{C913DC0E-B48D-4DEF-B0D3-C733854A3FBB}"/>
    <pc:docChg chg="undo custSel addSld modSld">
      <pc:chgData name="akhil nichenametla" userId="a81230d310ee9045" providerId="LiveId" clId="{C913DC0E-B48D-4DEF-B0D3-C733854A3FBB}" dt="2018-04-24T04:06:18.149" v="514" actId="20577"/>
      <pc:docMkLst>
        <pc:docMk/>
      </pc:docMkLst>
      <pc:sldChg chg="addSp modSp mod setBg setClrOvrMap">
        <pc:chgData name="akhil nichenametla" userId="a81230d310ee9045" providerId="LiveId" clId="{C913DC0E-B48D-4DEF-B0D3-C733854A3FBB}" dt="2018-04-24T04:06:18.149" v="514" actId="20577"/>
        <pc:sldMkLst>
          <pc:docMk/>
          <pc:sldMk cId="504835396" sldId="256"/>
        </pc:sldMkLst>
        <pc:spChg chg="mod">
          <ac:chgData name="akhil nichenametla" userId="a81230d310ee9045" providerId="LiveId" clId="{C913DC0E-B48D-4DEF-B0D3-C733854A3FBB}" dt="2018-04-23T05:03:52.418" v="49" actId="26606"/>
          <ac:spMkLst>
            <pc:docMk/>
            <pc:sldMk cId="504835396" sldId="256"/>
            <ac:spMk id="2" creationId="{9A62A0EB-3339-4C0F-BDD8-1416978EC775}"/>
          </ac:spMkLst>
        </pc:spChg>
        <pc:spChg chg="mod">
          <ac:chgData name="akhil nichenametla" userId="a81230d310ee9045" providerId="LiveId" clId="{C913DC0E-B48D-4DEF-B0D3-C733854A3FBB}" dt="2018-04-24T04:06:18.149" v="514" actId="20577"/>
          <ac:spMkLst>
            <pc:docMk/>
            <pc:sldMk cId="504835396" sldId="256"/>
            <ac:spMk id="3" creationId="{BD3B80D5-8526-41ED-8B63-0BD698AF6895}"/>
          </ac:spMkLst>
        </pc:spChg>
        <pc:spChg chg="add">
          <ac:chgData name="akhil nichenametla" userId="a81230d310ee9045" providerId="LiveId" clId="{C913DC0E-B48D-4DEF-B0D3-C733854A3FBB}" dt="2018-04-23T05:03:52.418" v="49" actId="26606"/>
          <ac:spMkLst>
            <pc:docMk/>
            <pc:sldMk cId="504835396" sldId="256"/>
            <ac:spMk id="13" creationId="{053FB2EE-284F-4C87-AB3D-BBF87A9FAB97}"/>
          </ac:spMkLst>
        </pc:spChg>
        <pc:grpChg chg="add">
          <ac:chgData name="akhil nichenametla" userId="a81230d310ee9045" providerId="LiveId" clId="{C913DC0E-B48D-4DEF-B0D3-C733854A3FBB}" dt="2018-04-23T05:03:52.418" v="49" actId="26606"/>
          <ac:grpSpMkLst>
            <pc:docMk/>
            <pc:sldMk cId="504835396" sldId="256"/>
            <ac:grpSpMk id="8" creationId="{D2C4BFA1-2075-4901-9E24-E41D1FDD51FD}"/>
          </ac:grpSpMkLst>
        </pc:grpChg>
      </pc:sldChg>
      <pc:sldChg chg="addSp delSp modSp mod setBg setClrOvrMap">
        <pc:chgData name="akhil nichenametla" userId="a81230d310ee9045" providerId="LiveId" clId="{C913DC0E-B48D-4DEF-B0D3-C733854A3FBB}" dt="2018-04-23T06:40:28.972" v="71" actId="20577"/>
        <pc:sldMkLst>
          <pc:docMk/>
          <pc:sldMk cId="723266806" sldId="257"/>
        </pc:sldMkLst>
        <pc:spChg chg="mod">
          <ac:chgData name="akhil nichenametla" userId="a81230d310ee9045" providerId="LiveId" clId="{C913DC0E-B48D-4DEF-B0D3-C733854A3FBB}" dt="2018-04-23T05:04:08.177" v="53" actId="26606"/>
          <ac:spMkLst>
            <pc:docMk/>
            <pc:sldMk cId="723266806" sldId="257"/>
            <ac:spMk id="2" creationId="{FBE02F02-7572-43E6-B90A-2A749A30CC0D}"/>
          </ac:spMkLst>
        </pc:spChg>
        <pc:spChg chg="mod">
          <ac:chgData name="akhil nichenametla" userId="a81230d310ee9045" providerId="LiveId" clId="{C913DC0E-B48D-4DEF-B0D3-C733854A3FBB}" dt="2018-04-23T06:40:28.972" v="71" actId="20577"/>
          <ac:spMkLst>
            <pc:docMk/>
            <pc:sldMk cId="723266806" sldId="257"/>
            <ac:spMk id="3" creationId="{C7760ED8-01A7-4C9D-9B5B-81A1C53502DD}"/>
          </ac:spMkLst>
        </pc:spChg>
        <pc:spChg chg="add del">
          <ac:chgData name="akhil nichenametla" userId="a81230d310ee9045" providerId="LiveId" clId="{C913DC0E-B48D-4DEF-B0D3-C733854A3FBB}" dt="2018-04-23T05:04:08.146" v="52" actId="26606"/>
          <ac:spMkLst>
            <pc:docMk/>
            <pc:sldMk cId="723266806" sldId="257"/>
            <ac:spMk id="11" creationId="{E364580B-B24D-4448-B898-C13F15482BC5}"/>
          </ac:spMkLst>
        </pc:spChg>
        <pc:spChg chg="add del">
          <ac:chgData name="akhil nichenametla" userId="a81230d310ee9045" providerId="LiveId" clId="{C913DC0E-B48D-4DEF-B0D3-C733854A3FBB}" dt="2018-04-23T05:04:08.146" v="52" actId="26606"/>
          <ac:spMkLst>
            <pc:docMk/>
            <pc:sldMk cId="723266806" sldId="257"/>
            <ac:spMk id="13" creationId="{8CEBB63E-FF19-493F-9618-BFFB451DF4C5}"/>
          </ac:spMkLst>
        </pc:spChg>
        <pc:spChg chg="add">
          <ac:chgData name="akhil nichenametla" userId="a81230d310ee9045" providerId="LiveId" clId="{C913DC0E-B48D-4DEF-B0D3-C733854A3FBB}" dt="2018-04-23T05:04:08.177" v="53" actId="26606"/>
          <ac:spMkLst>
            <pc:docMk/>
            <pc:sldMk cId="723266806" sldId="257"/>
            <ac:spMk id="15" creationId="{59A309A7-1751-4ABE-A3C1-EEC40366AD89}"/>
          </ac:spMkLst>
        </pc:spChg>
        <pc:spChg chg="add">
          <ac:chgData name="akhil nichenametla" userId="a81230d310ee9045" providerId="LiveId" clId="{C913DC0E-B48D-4DEF-B0D3-C733854A3FBB}" dt="2018-04-23T05:04:08.177" v="53" actId="26606"/>
          <ac:spMkLst>
            <pc:docMk/>
            <pc:sldMk cId="723266806" sldId="257"/>
            <ac:spMk id="16" creationId="{967D8EB6-EAE1-4F9C-B398-83321E287204}"/>
          </ac:spMkLst>
        </pc:spChg>
        <pc:picChg chg="mod ord">
          <ac:chgData name="akhil nichenametla" userId="a81230d310ee9045" providerId="LiveId" clId="{C913DC0E-B48D-4DEF-B0D3-C733854A3FBB}" dt="2018-04-23T05:04:08.177" v="53" actId="26606"/>
          <ac:picMkLst>
            <pc:docMk/>
            <pc:sldMk cId="723266806" sldId="257"/>
            <ac:picMk id="6" creationId="{E7C981E1-EA23-4EC4-B374-F1683C53E1FE}"/>
          </ac:picMkLst>
        </pc:picChg>
      </pc:sldChg>
      <pc:sldChg chg="addSp modSp mod setBg">
        <pc:chgData name="akhil nichenametla" userId="a81230d310ee9045" providerId="LiveId" clId="{C913DC0E-B48D-4DEF-B0D3-C733854A3FBB}" dt="2018-04-23T05:03:57.639" v="50" actId="26606"/>
        <pc:sldMkLst>
          <pc:docMk/>
          <pc:sldMk cId="1927497806" sldId="260"/>
        </pc:sldMkLst>
        <pc:spChg chg="mod">
          <ac:chgData name="akhil nichenametla" userId="a81230d310ee9045" providerId="LiveId" clId="{C913DC0E-B48D-4DEF-B0D3-C733854A3FBB}" dt="2018-04-23T05:03:57.639" v="50" actId="26606"/>
          <ac:spMkLst>
            <pc:docMk/>
            <pc:sldMk cId="1927497806" sldId="260"/>
            <ac:spMk id="2" creationId="{71F3F883-3537-4AE6-B914-B95436F11E6A}"/>
          </ac:spMkLst>
        </pc:spChg>
        <pc:spChg chg="mod">
          <ac:chgData name="akhil nichenametla" userId="a81230d310ee9045" providerId="LiveId" clId="{C913DC0E-B48D-4DEF-B0D3-C733854A3FBB}" dt="2018-04-23T05:03:57.639" v="50" actId="26606"/>
          <ac:spMkLst>
            <pc:docMk/>
            <pc:sldMk cId="1927497806" sldId="260"/>
            <ac:spMk id="3" creationId="{A0CAC584-E958-4AC6-97C8-4FFCB28CFAFC}"/>
          </ac:spMkLst>
        </pc:spChg>
        <pc:spChg chg="add">
          <ac:chgData name="akhil nichenametla" userId="a81230d310ee9045" providerId="LiveId" clId="{C913DC0E-B48D-4DEF-B0D3-C733854A3FBB}" dt="2018-04-23T05:03:57.639" v="50" actId="26606"/>
          <ac:spMkLst>
            <pc:docMk/>
            <pc:sldMk cId="1927497806" sldId="260"/>
            <ac:spMk id="8" creationId="{E89ACC69-ADF2-492B-84C5-EA2CC16071F3}"/>
          </ac:spMkLst>
        </pc:spChg>
        <pc:cxnChg chg="add">
          <ac:chgData name="akhil nichenametla" userId="a81230d310ee9045" providerId="LiveId" clId="{C913DC0E-B48D-4DEF-B0D3-C733854A3FBB}" dt="2018-04-23T05:03:57.639" v="50" actId="26606"/>
          <ac:cxnSpMkLst>
            <pc:docMk/>
            <pc:sldMk cId="1927497806" sldId="260"/>
            <ac:cxnSpMk id="10" creationId="{F2AE495E-2AAF-4BC1-87A5-331009D82896}"/>
          </ac:cxnSpMkLst>
        </pc:cxnChg>
      </pc:sldChg>
      <pc:sldChg chg="modSp">
        <pc:chgData name="akhil nichenametla" userId="a81230d310ee9045" providerId="LiveId" clId="{C913DC0E-B48D-4DEF-B0D3-C733854A3FBB}" dt="2018-04-23T06:41:44.912" v="75" actId="20577"/>
        <pc:sldMkLst>
          <pc:docMk/>
          <pc:sldMk cId="287842034" sldId="261"/>
        </pc:sldMkLst>
        <pc:spChg chg="mod">
          <ac:chgData name="akhil nichenametla" userId="a81230d310ee9045" providerId="LiveId" clId="{C913DC0E-B48D-4DEF-B0D3-C733854A3FBB}" dt="2018-04-23T06:41:44.912" v="75" actId="20577"/>
          <ac:spMkLst>
            <pc:docMk/>
            <pc:sldMk cId="287842034" sldId="261"/>
            <ac:spMk id="2" creationId="{8A1A5307-B5B4-4C83-82EB-C93C66940AC6}"/>
          </ac:spMkLst>
        </pc:spChg>
        <pc:spChg chg="mod">
          <ac:chgData name="akhil nichenametla" userId="a81230d310ee9045" providerId="LiveId" clId="{C913DC0E-B48D-4DEF-B0D3-C733854A3FBB}" dt="2018-04-23T03:54:50.341" v="37" actId="20577"/>
          <ac:spMkLst>
            <pc:docMk/>
            <pc:sldMk cId="287842034" sldId="261"/>
            <ac:spMk id="3" creationId="{84E7717E-8788-4DBE-B117-27D31F905FEE}"/>
          </ac:spMkLst>
        </pc:spChg>
      </pc:sldChg>
      <pc:sldChg chg="modSp">
        <pc:chgData name="akhil nichenametla" userId="a81230d310ee9045" providerId="LiveId" clId="{C913DC0E-B48D-4DEF-B0D3-C733854A3FBB}" dt="2018-04-24T01:45:50.973" v="512" actId="20577"/>
        <pc:sldMkLst>
          <pc:docMk/>
          <pc:sldMk cId="200174806" sldId="262"/>
        </pc:sldMkLst>
        <pc:spChg chg="mod">
          <ac:chgData name="akhil nichenametla" userId="a81230d310ee9045" providerId="LiveId" clId="{C913DC0E-B48D-4DEF-B0D3-C733854A3FBB}" dt="2018-04-24T01:45:50.973" v="512" actId="20577"/>
          <ac:spMkLst>
            <pc:docMk/>
            <pc:sldMk cId="200174806" sldId="262"/>
            <ac:spMk id="3" creationId="{F009BDAD-DD00-45B0-86BB-AF277DA8DB78}"/>
          </ac:spMkLst>
        </pc:spChg>
      </pc:sldChg>
      <pc:sldChg chg="addSp delSp modSp mod setBg">
        <pc:chgData name="akhil nichenametla" userId="a81230d310ee9045" providerId="LiveId" clId="{C913DC0E-B48D-4DEF-B0D3-C733854A3FBB}" dt="2018-04-23T05:04:41.809" v="61" actId="26606"/>
        <pc:sldMkLst>
          <pc:docMk/>
          <pc:sldMk cId="3238141033" sldId="263"/>
        </pc:sldMkLst>
        <pc:spChg chg="mod">
          <ac:chgData name="akhil nichenametla" userId="a81230d310ee9045" providerId="LiveId" clId="{C913DC0E-B48D-4DEF-B0D3-C733854A3FBB}" dt="2018-04-23T05:04:41.809" v="61" actId="26606"/>
          <ac:spMkLst>
            <pc:docMk/>
            <pc:sldMk cId="3238141033" sldId="263"/>
            <ac:spMk id="2" creationId="{23E266F1-364C-4CB6-8133-1B859B3CBCE1}"/>
          </ac:spMkLst>
        </pc:spChg>
        <pc:spChg chg="mod">
          <ac:chgData name="akhil nichenametla" userId="a81230d310ee9045" providerId="LiveId" clId="{C913DC0E-B48D-4DEF-B0D3-C733854A3FBB}" dt="2018-04-23T05:04:41.809" v="61" actId="26606"/>
          <ac:spMkLst>
            <pc:docMk/>
            <pc:sldMk cId="3238141033" sldId="263"/>
            <ac:spMk id="3" creationId="{C8C124EF-88C1-4CA5-910B-8A389537DFD9}"/>
          </ac:spMkLst>
        </pc:spChg>
        <pc:spChg chg="add del">
          <ac:chgData name="akhil nichenametla" userId="a81230d310ee9045" providerId="LiveId" clId="{C913DC0E-B48D-4DEF-B0D3-C733854A3FBB}" dt="2018-04-23T05:04:39.323" v="58" actId="26606"/>
          <ac:spMkLst>
            <pc:docMk/>
            <pc:sldMk cId="3238141033" sldId="263"/>
            <ac:spMk id="8" creationId="{8D70B121-56F4-4848-B38B-182089D909FA}"/>
          </ac:spMkLst>
        </pc:spChg>
        <pc:spChg chg="add del">
          <ac:chgData name="akhil nichenametla" userId="a81230d310ee9045" providerId="LiveId" clId="{C913DC0E-B48D-4DEF-B0D3-C733854A3FBB}" dt="2018-04-23T05:04:41.809" v="60" actId="26606"/>
          <ac:spMkLst>
            <pc:docMk/>
            <pc:sldMk cId="3238141033" sldId="263"/>
            <ac:spMk id="12" creationId="{F7194F93-1F71-4A70-9DF1-28F183771111}"/>
          </ac:spMkLst>
        </pc:spChg>
        <pc:spChg chg="add del">
          <ac:chgData name="akhil nichenametla" userId="a81230d310ee9045" providerId="LiveId" clId="{C913DC0E-B48D-4DEF-B0D3-C733854A3FBB}" dt="2018-04-23T05:04:41.809" v="60" actId="26606"/>
          <ac:spMkLst>
            <pc:docMk/>
            <pc:sldMk cId="3238141033" sldId="263"/>
            <ac:spMk id="13" creationId="{E4F9F79B-A093-478E-96B5-EE02BC93A858}"/>
          </ac:spMkLst>
        </pc:spChg>
        <pc:spChg chg="add del">
          <ac:chgData name="akhil nichenametla" userId="a81230d310ee9045" providerId="LiveId" clId="{C913DC0E-B48D-4DEF-B0D3-C733854A3FBB}" dt="2018-04-23T05:04:41.809" v="60" actId="26606"/>
          <ac:spMkLst>
            <pc:docMk/>
            <pc:sldMk cId="3238141033" sldId="263"/>
            <ac:spMk id="14" creationId="{9BBC0C84-DC2A-43AE-9576-0A44295E8B9C}"/>
          </ac:spMkLst>
        </pc:spChg>
        <pc:spChg chg="add del">
          <ac:chgData name="akhil nichenametla" userId="a81230d310ee9045" providerId="LiveId" clId="{C913DC0E-B48D-4DEF-B0D3-C733854A3FBB}" dt="2018-04-23T05:04:41.809" v="60" actId="26606"/>
          <ac:spMkLst>
            <pc:docMk/>
            <pc:sldMk cId="3238141033" sldId="263"/>
            <ac:spMk id="16" creationId="{11394CD8-BD30-4B74-86F4-51FDF3383419}"/>
          </ac:spMkLst>
        </pc:spChg>
        <pc:spChg chg="add">
          <ac:chgData name="akhil nichenametla" userId="a81230d310ee9045" providerId="LiveId" clId="{C913DC0E-B48D-4DEF-B0D3-C733854A3FBB}" dt="2018-04-23T05:04:41.809" v="61" actId="26606"/>
          <ac:spMkLst>
            <pc:docMk/>
            <pc:sldMk cId="3238141033" sldId="263"/>
            <ac:spMk id="18" creationId="{59A309A7-1751-4ABE-A3C1-EEC40366AD89}"/>
          </ac:spMkLst>
        </pc:spChg>
        <pc:spChg chg="add">
          <ac:chgData name="akhil nichenametla" userId="a81230d310ee9045" providerId="LiveId" clId="{C913DC0E-B48D-4DEF-B0D3-C733854A3FBB}" dt="2018-04-23T05:04:41.809" v="61" actId="26606"/>
          <ac:spMkLst>
            <pc:docMk/>
            <pc:sldMk cId="3238141033" sldId="263"/>
            <ac:spMk id="19" creationId="{967D8EB6-EAE1-4F9C-B398-83321E287204}"/>
          </ac:spMkLst>
        </pc:spChg>
        <pc:picChg chg="add">
          <ac:chgData name="akhil nichenametla" userId="a81230d310ee9045" providerId="LiveId" clId="{C913DC0E-B48D-4DEF-B0D3-C733854A3FBB}" dt="2018-04-23T05:04:41.809" v="61" actId="26606"/>
          <ac:picMkLst>
            <pc:docMk/>
            <pc:sldMk cId="3238141033" sldId="263"/>
            <ac:picMk id="7" creationId="{61DEAE87-D783-4033-B894-5D38F3AC7D4A}"/>
          </ac:picMkLst>
        </pc:picChg>
        <pc:cxnChg chg="add del">
          <ac:chgData name="akhil nichenametla" userId="a81230d310ee9045" providerId="LiveId" clId="{C913DC0E-B48D-4DEF-B0D3-C733854A3FBB}" dt="2018-04-23T05:04:39.323" v="58" actId="26606"/>
          <ac:cxnSpMkLst>
            <pc:docMk/>
            <pc:sldMk cId="3238141033" sldId="263"/>
            <ac:cxnSpMk id="10" creationId="{2D72A2C9-F3CA-4216-8BAD-FA4C970C3C4E}"/>
          </ac:cxnSpMkLst>
        </pc:cxnChg>
        <pc:cxnChg chg="add del">
          <ac:chgData name="akhil nichenametla" userId="a81230d310ee9045" providerId="LiveId" clId="{C913DC0E-B48D-4DEF-B0D3-C733854A3FBB}" dt="2018-04-23T05:04:41.809" v="60" actId="26606"/>
          <ac:cxnSpMkLst>
            <pc:docMk/>
            <pc:sldMk cId="3238141033" sldId="263"/>
            <ac:cxnSpMk id="15" creationId="{D4C22394-EBC2-4FAF-A555-6C02D589EED7}"/>
          </ac:cxnSpMkLst>
        </pc:cxnChg>
      </pc:sldChg>
      <pc:sldChg chg="addSp delSp modSp mod setBg">
        <pc:chgData name="akhil nichenametla" userId="a81230d310ee9045" providerId="LiveId" clId="{C913DC0E-B48D-4DEF-B0D3-C733854A3FBB}" dt="2018-04-23T06:44:53.339" v="171" actId="20577"/>
        <pc:sldMkLst>
          <pc:docMk/>
          <pc:sldMk cId="633247017" sldId="265"/>
        </pc:sldMkLst>
        <pc:spChg chg="mod">
          <ac:chgData name="akhil nichenametla" userId="a81230d310ee9045" providerId="LiveId" clId="{C913DC0E-B48D-4DEF-B0D3-C733854A3FBB}" dt="2018-04-23T05:05:04.875" v="68" actId="26606"/>
          <ac:spMkLst>
            <pc:docMk/>
            <pc:sldMk cId="633247017" sldId="265"/>
            <ac:spMk id="2" creationId="{B2778BDC-494C-4AE0-81C0-9AC49142DF11}"/>
          </ac:spMkLst>
        </pc:spChg>
        <pc:spChg chg="add del">
          <ac:chgData name="akhil nichenametla" userId="a81230d310ee9045" providerId="LiveId" clId="{C913DC0E-B48D-4DEF-B0D3-C733854A3FBB}" dt="2018-04-23T05:05:04.875" v="68" actId="26606"/>
          <ac:spMkLst>
            <pc:docMk/>
            <pc:sldMk cId="633247017" sldId="265"/>
            <ac:spMk id="3" creationId="{E55FE8F5-CA8C-47A0-9D38-11272B2115A9}"/>
          </ac:spMkLst>
        </pc:spChg>
        <pc:spChg chg="add del">
          <ac:chgData name="akhil nichenametla" userId="a81230d310ee9045" providerId="LiveId" clId="{C913DC0E-B48D-4DEF-B0D3-C733854A3FBB}" dt="2018-04-23T05:04:55.854" v="65" actId="26606"/>
          <ac:spMkLst>
            <pc:docMk/>
            <pc:sldMk cId="633247017" sldId="265"/>
            <ac:spMk id="7" creationId="{E55FE8F5-CA8C-47A0-9D38-11272B2115A9}"/>
          </ac:spMkLst>
        </pc:spChg>
        <pc:spChg chg="add del">
          <ac:chgData name="akhil nichenametla" userId="a81230d310ee9045" providerId="LiveId" clId="{C913DC0E-B48D-4DEF-B0D3-C733854A3FBB}" dt="2018-04-23T05:04:55.854" v="65" actId="26606"/>
          <ac:spMkLst>
            <pc:docMk/>
            <pc:sldMk cId="633247017" sldId="265"/>
            <ac:spMk id="8" creationId="{F98ED85F-DCEE-4B50-802E-71A6E3E12B04}"/>
          </ac:spMkLst>
        </pc:spChg>
        <pc:spChg chg="add del">
          <ac:chgData name="akhil nichenametla" userId="a81230d310ee9045" providerId="LiveId" clId="{C913DC0E-B48D-4DEF-B0D3-C733854A3FBB}" dt="2018-04-23T05:05:04.859" v="67" actId="26606"/>
          <ac:spMkLst>
            <pc:docMk/>
            <pc:sldMk cId="633247017" sldId="265"/>
            <ac:spMk id="11" creationId="{8D70B121-56F4-4848-B38B-182089D909FA}"/>
          </ac:spMkLst>
        </pc:spChg>
        <pc:spChg chg="add del">
          <ac:chgData name="akhil nichenametla" userId="a81230d310ee9045" providerId="LiveId" clId="{C913DC0E-B48D-4DEF-B0D3-C733854A3FBB}" dt="2018-04-23T05:05:04.859" v="67" actId="26606"/>
          <ac:spMkLst>
            <pc:docMk/>
            <pc:sldMk cId="633247017" sldId="265"/>
            <ac:spMk id="12" creationId="{E55FE8F5-CA8C-47A0-9D38-11272B2115A9}"/>
          </ac:spMkLst>
        </pc:spChg>
        <pc:spChg chg="add">
          <ac:chgData name="akhil nichenametla" userId="a81230d310ee9045" providerId="LiveId" clId="{C913DC0E-B48D-4DEF-B0D3-C733854A3FBB}" dt="2018-04-23T05:05:04.875" v="68" actId="26606"/>
          <ac:spMkLst>
            <pc:docMk/>
            <pc:sldMk cId="633247017" sldId="265"/>
            <ac:spMk id="14" creationId="{59A309A7-1751-4ABE-A3C1-EEC40366AD89}"/>
          </ac:spMkLst>
        </pc:spChg>
        <pc:spChg chg="add">
          <ac:chgData name="akhil nichenametla" userId="a81230d310ee9045" providerId="LiveId" clId="{C913DC0E-B48D-4DEF-B0D3-C733854A3FBB}" dt="2018-04-23T05:05:04.875" v="68" actId="26606"/>
          <ac:spMkLst>
            <pc:docMk/>
            <pc:sldMk cId="633247017" sldId="265"/>
            <ac:spMk id="15" creationId="{967D8EB6-EAE1-4F9C-B398-83321E287204}"/>
          </ac:spMkLst>
        </pc:spChg>
        <pc:spChg chg="add mod">
          <ac:chgData name="akhil nichenametla" userId="a81230d310ee9045" providerId="LiveId" clId="{C913DC0E-B48D-4DEF-B0D3-C733854A3FBB}" dt="2018-04-23T06:44:53.339" v="171" actId="20577"/>
          <ac:spMkLst>
            <pc:docMk/>
            <pc:sldMk cId="633247017" sldId="265"/>
            <ac:spMk id="17" creationId="{E55FE8F5-CA8C-47A0-9D38-11272B2115A9}"/>
          </ac:spMkLst>
        </pc:spChg>
        <pc:graphicFrameChg chg="add del">
          <ac:chgData name="akhil nichenametla" userId="a81230d310ee9045" providerId="LiveId" clId="{C913DC0E-B48D-4DEF-B0D3-C733854A3FBB}" dt="2018-04-23T05:04:54.651" v="63" actId="26606"/>
          <ac:graphicFrameMkLst>
            <pc:docMk/>
            <pc:sldMk cId="633247017" sldId="265"/>
            <ac:graphicFrameMk id="5" creationId="{7550F9E6-B02B-46FD-BF45-752EB2FE4B4B}"/>
          </ac:graphicFrameMkLst>
        </pc:graphicFrameChg>
        <pc:picChg chg="add">
          <ac:chgData name="akhil nichenametla" userId="a81230d310ee9045" providerId="LiveId" clId="{C913DC0E-B48D-4DEF-B0D3-C733854A3FBB}" dt="2018-04-23T05:05:04.875" v="68" actId="26606"/>
          <ac:picMkLst>
            <pc:docMk/>
            <pc:sldMk cId="633247017" sldId="265"/>
            <ac:picMk id="16" creationId="{C2D9C269-F0E5-4794-A5B4-EA04FD2047C3}"/>
          </ac:picMkLst>
        </pc:picChg>
        <pc:cxnChg chg="add del">
          <ac:chgData name="akhil nichenametla" userId="a81230d310ee9045" providerId="LiveId" clId="{C913DC0E-B48D-4DEF-B0D3-C733854A3FBB}" dt="2018-04-23T05:05:04.859" v="67" actId="26606"/>
          <ac:cxnSpMkLst>
            <pc:docMk/>
            <pc:sldMk cId="633247017" sldId="265"/>
            <ac:cxnSpMk id="10" creationId="{2D72A2C9-F3CA-4216-8BAD-FA4C970C3C4E}"/>
          </ac:cxnSpMkLst>
        </pc:cxnChg>
      </pc:sldChg>
      <pc:sldChg chg="addSp delSp modSp mod setBg">
        <pc:chgData name="akhil nichenametla" userId="a81230d310ee9045" providerId="LiveId" clId="{C913DC0E-B48D-4DEF-B0D3-C733854A3FBB}" dt="2018-04-23T06:41:17.777" v="73" actId="1076"/>
        <pc:sldMkLst>
          <pc:docMk/>
          <pc:sldMk cId="3724018283" sldId="267"/>
        </pc:sldMkLst>
        <pc:spChg chg="mod">
          <ac:chgData name="akhil nichenametla" userId="a81230d310ee9045" providerId="LiveId" clId="{C913DC0E-B48D-4DEF-B0D3-C733854A3FBB}" dt="2018-04-23T06:41:10.686" v="72" actId="14100"/>
          <ac:spMkLst>
            <pc:docMk/>
            <pc:sldMk cId="3724018283" sldId="267"/>
            <ac:spMk id="2" creationId="{63F99C54-CC5E-4713-9B38-841B810237D4}"/>
          </ac:spMkLst>
        </pc:spChg>
        <pc:spChg chg="mod">
          <ac:chgData name="akhil nichenametla" userId="a81230d310ee9045" providerId="LiveId" clId="{C913DC0E-B48D-4DEF-B0D3-C733854A3FBB}" dt="2018-04-23T06:41:17.777" v="73" actId="1076"/>
          <ac:spMkLst>
            <pc:docMk/>
            <pc:sldMk cId="3724018283" sldId="267"/>
            <ac:spMk id="3" creationId="{83C9CD43-42B7-4B44-9137-6303035FC2C5}"/>
          </ac:spMkLst>
        </pc:spChg>
        <pc:spChg chg="add del">
          <ac:chgData name="akhil nichenametla" userId="a81230d310ee9045" providerId="LiveId" clId="{C913DC0E-B48D-4DEF-B0D3-C733854A3FBB}" dt="2018-04-23T05:04:18.712" v="55" actId="26606"/>
          <ac:spMkLst>
            <pc:docMk/>
            <pc:sldMk cId="3724018283" sldId="267"/>
            <ac:spMk id="9" creationId="{59A309A7-1751-4ABE-A3C1-EEC40366AD89}"/>
          </ac:spMkLst>
        </pc:spChg>
        <pc:spChg chg="add del">
          <ac:chgData name="akhil nichenametla" userId="a81230d310ee9045" providerId="LiveId" clId="{C913DC0E-B48D-4DEF-B0D3-C733854A3FBB}" dt="2018-04-23T05:04:18.712" v="55" actId="26606"/>
          <ac:spMkLst>
            <pc:docMk/>
            <pc:sldMk cId="3724018283" sldId="267"/>
            <ac:spMk id="11" creationId="{967D8EB6-EAE1-4F9C-B398-83321E287204}"/>
          </ac:spMkLst>
        </pc:spChg>
        <pc:spChg chg="add">
          <ac:chgData name="akhil nichenametla" userId="a81230d310ee9045" providerId="LiveId" clId="{C913DC0E-B48D-4DEF-B0D3-C733854A3FBB}" dt="2018-04-23T05:04:18.734" v="56" actId="26606"/>
          <ac:spMkLst>
            <pc:docMk/>
            <pc:sldMk cId="3724018283" sldId="267"/>
            <ac:spMk id="13" creationId="{59A309A7-1751-4ABE-A3C1-EEC40366AD89}"/>
          </ac:spMkLst>
        </pc:spChg>
        <pc:spChg chg="add">
          <ac:chgData name="akhil nichenametla" userId="a81230d310ee9045" providerId="LiveId" clId="{C913DC0E-B48D-4DEF-B0D3-C733854A3FBB}" dt="2018-04-23T05:04:18.734" v="56" actId="26606"/>
          <ac:spMkLst>
            <pc:docMk/>
            <pc:sldMk cId="3724018283" sldId="267"/>
            <ac:spMk id="14" creationId="{967D8EB6-EAE1-4F9C-B398-83321E287204}"/>
          </ac:spMkLst>
        </pc:spChg>
        <pc:picChg chg="mod ord">
          <ac:chgData name="akhil nichenametla" userId="a81230d310ee9045" providerId="LiveId" clId="{C913DC0E-B48D-4DEF-B0D3-C733854A3FBB}" dt="2018-04-23T05:04:18.734" v="56" actId="26606"/>
          <ac:picMkLst>
            <pc:docMk/>
            <pc:sldMk cId="3724018283" sldId="267"/>
            <ac:picMk id="4" creationId="{CBC62962-B882-46FD-9153-4F63ED1E3620}"/>
          </ac:picMkLst>
        </pc:picChg>
      </pc:sldChg>
      <pc:sldChg chg="addSp delSp modSp add mod setBg">
        <pc:chgData name="akhil nichenametla" userId="a81230d310ee9045" providerId="LiveId" clId="{C913DC0E-B48D-4DEF-B0D3-C733854A3FBB}" dt="2018-04-23T16:50:41.907" v="511" actId="255"/>
        <pc:sldMkLst>
          <pc:docMk/>
          <pc:sldMk cId="3216338175" sldId="268"/>
        </pc:sldMkLst>
        <pc:spChg chg="del mod">
          <ac:chgData name="akhil nichenametla" userId="a81230d310ee9045" providerId="LiveId" clId="{C913DC0E-B48D-4DEF-B0D3-C733854A3FBB}" dt="2018-04-23T06:45:28.405" v="196" actId="478"/>
          <ac:spMkLst>
            <pc:docMk/>
            <pc:sldMk cId="3216338175" sldId="268"/>
            <ac:spMk id="2" creationId="{7FEE79B5-B36E-40CA-9C57-A6839D12185E}"/>
          </ac:spMkLst>
        </pc:spChg>
        <pc:spChg chg="mod">
          <ac:chgData name="akhil nichenametla" userId="a81230d310ee9045" providerId="LiveId" clId="{C913DC0E-B48D-4DEF-B0D3-C733854A3FBB}" dt="2018-04-23T16:50:41.907" v="511" actId="255"/>
          <ac:spMkLst>
            <pc:docMk/>
            <pc:sldMk cId="3216338175" sldId="268"/>
            <ac:spMk id="3" creationId="{247D2049-072E-4094-B624-1D15F41D8A52}"/>
          </ac:spMkLst>
        </pc:spChg>
        <pc:spChg chg="add del mod">
          <ac:chgData name="akhil nichenametla" userId="a81230d310ee9045" providerId="LiveId" clId="{C913DC0E-B48D-4DEF-B0D3-C733854A3FBB}" dt="2018-04-23T06:45:31.684" v="197" actId="478"/>
          <ac:spMkLst>
            <pc:docMk/>
            <pc:sldMk cId="3216338175" sldId="268"/>
            <ac:spMk id="5" creationId="{80334449-304F-46D9-B19F-5E0D7D206BD1}"/>
          </ac:spMkLst>
        </pc:spChg>
        <pc:spChg chg="add">
          <ac:chgData name="akhil nichenametla" userId="a81230d310ee9045" providerId="LiveId" clId="{C913DC0E-B48D-4DEF-B0D3-C733854A3FBB}" dt="2018-04-23T16:50:09.213" v="510" actId="26606"/>
          <ac:spMkLst>
            <pc:docMk/>
            <pc:sldMk cId="3216338175" sldId="268"/>
            <ac:spMk id="10" creationId="{59A309A7-1751-4ABE-A3C1-EEC40366AD89}"/>
          </ac:spMkLst>
        </pc:spChg>
        <pc:spChg chg="add">
          <ac:chgData name="akhil nichenametla" userId="a81230d310ee9045" providerId="LiveId" clId="{C913DC0E-B48D-4DEF-B0D3-C733854A3FBB}" dt="2018-04-23T16:50:09.213" v="510" actId="26606"/>
          <ac:spMkLst>
            <pc:docMk/>
            <pc:sldMk cId="3216338175" sldId="268"/>
            <ac:spMk id="12" creationId="{967D8EB6-EAE1-4F9C-B398-83321E287204}"/>
          </ac:spMkLst>
        </pc:spChg>
        <pc:picChg chg="add">
          <ac:chgData name="akhil nichenametla" userId="a81230d310ee9045" providerId="LiveId" clId="{C913DC0E-B48D-4DEF-B0D3-C733854A3FBB}" dt="2018-04-23T16:50:09.213" v="510" actId="26606"/>
          <ac:picMkLst>
            <pc:docMk/>
            <pc:sldMk cId="3216338175" sldId="268"/>
            <ac:picMk id="7" creationId="{890191A2-2B01-4C3E-92EF-84691F4E91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05C3-7824-4FBB-85F2-DBED52B92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1509F-BCAC-410B-88B3-DF3CD6B6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042A-A88F-498E-A58C-1E672B06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E3587-B228-4131-A742-223A2179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01E1-B78B-412C-A434-952A6CC8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647-EB45-44BB-87DF-430B3E5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80E59-FE7A-4AAF-8A50-B0BE4CF4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F360-837A-475D-9D8F-7FECD198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50B9-1265-4B7D-AD93-E0514E79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BC9B-60B6-4CA1-A82A-53202B12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80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D1C62-8917-4C36-8A86-78507DF2D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790E8-7235-4D29-84D4-5C2E105B0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BC16-8BBF-4D8C-9DC0-D8537207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776E-E9EE-471A-83E6-F80DC19C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C040-D060-41BE-9F59-53095026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8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9031-D33B-4743-9237-70F0BF4C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DFAB-FC59-472F-B3C1-BB7481BD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B326-79F1-48FE-B399-2DB463E2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192D-70EB-4667-8EC7-FAF955FA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D9E5-A211-43BC-A592-0CAD94F8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4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B4F6-544F-4E10-BD53-7E0B250F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88E1C-A4D7-406F-BE40-57315CC1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08F3-8DC8-4741-AF6F-E4C9B2B7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AA47-7124-4178-BA57-63A52EA6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1F77-38F1-4D96-99D3-56F6A34D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4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137C-4814-4025-BCED-D287ADEB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3B30-0EA7-40DF-AE53-27591DBAD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C0ED8-A679-4163-A1B9-C7D66294B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C541-D225-4828-B95F-47E80E30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47A8F-31AD-43C6-8669-3FC9F89E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C426-5C61-4D22-8AF9-A43BB086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2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DF36-A95E-4DFC-BE76-2F6C91B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80361-FB3A-415C-B7B6-90CCB282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AF262-17F5-4073-AB3F-6EA75F189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45F60-BA80-4C0E-B68E-89317D075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5B6C5-AFF1-44F8-B9E4-FFE286F39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CF508-36C9-4373-8A11-0EBF67A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B9906-8702-4440-A471-CF156BEF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C08A8-6046-47C6-8A5D-0DF90F7B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7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1568-054C-464D-A603-3172C67C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6070E-3435-4F56-BB42-53DB7AFB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52CC3-912E-4FD5-ACD1-25CB3D9F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3FFCD-AD9C-4D7D-8816-7AE3766E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42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00B78-4097-46F0-B4E5-75C2E707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6311A-6A28-4E23-9CB2-60384075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66DF6-F613-4408-A21E-13A21E2D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4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E7DB-C01D-4253-9A96-41E2EB69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9FD9-8892-43BD-9159-FC9375CF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9F8F-CD25-487F-88E2-E793BD902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C6F42-ECED-4841-A4D6-1D8CDA27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53555-1A5F-4C54-B945-B341DBFC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3B0DE-BBB0-4FD0-89B8-EB320C94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0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898D-93C1-49D7-89C9-C9FDCF9D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EFB85-0E9A-4F61-9906-9D7E73A22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8137B-1A7B-42D9-9708-5CD433A2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D2F4-B015-40CE-8E58-7C7293D2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4B4E4-45BA-4C00-8FD6-FDED0A00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01416-1E09-4892-A83F-EEF0151B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4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A116F-EF36-4FDC-A1A2-E655ECCF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66484-DFD6-4FF8-8305-73027098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5AF3-B3DE-45B2-A011-29BBCE948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ED55B-03A4-4965-9EF1-2DCB0FA2636F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624E-A5D5-483B-83D1-3BAF3A0FC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33BD-B3A6-44EE-B703-16D3C1088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evelopers.themoviedb.or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themoviedb.org/3/tv/on_the_air?api_key=%7b%7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themoviedb.org/3/movie/now_playing?api_key=%7b%7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2A0EB-3339-4C0F-BDD8-1416978EC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Mashup	</a:t>
            </a:r>
            <a:endParaRPr lang="en-IN" sz="400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B80D5-8526-41ED-8B63-0BD698AF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Google Maps, TVshows and Movies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04835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D31E-B1E9-4CFC-8505-04B31461C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5506403"/>
          </a:xfrm>
        </p:spPr>
        <p:txBody>
          <a:bodyPr/>
          <a:lstStyle/>
          <a:p>
            <a:r>
              <a:rPr lang="en-US" dirty="0"/>
              <a:t>We used custom class for displaying labels like popups,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font size reflects its popularity.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43DBC-72B8-4E84-A139-B977161C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97" y="1122044"/>
            <a:ext cx="1801559" cy="7300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1FB6A7-69C9-4B78-9614-C1795B5E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97" y="3151251"/>
            <a:ext cx="5723052" cy="30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9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F3F883-3537-4AE6-B914-B95436F1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Domain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C584-E958-4AC6-97C8-4FFCB28C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Tvshows on Air and now playing Movies.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 Map we showing approximately top 250 Tvshows and top 450 movies around the globe.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We display content according to its popularity in that specific region.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We are getting data from two API’s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Google Maps API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TMDB API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9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0D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981E1-EA23-4EC4-B374-F1683C53E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6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2F02-7572-43E6-B90A-2A749A30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0ED8-01A7-4C9D-9B5B-81A1C535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1900" dirty="0"/>
              <a:t>Data source: </a:t>
            </a:r>
            <a:r>
              <a:rPr lang="en-US" sz="1900" b="1" dirty="0"/>
              <a:t>The Movie DB</a:t>
            </a:r>
          </a:p>
          <a:p>
            <a:pPr lvl="1"/>
            <a:r>
              <a:rPr lang="en-US" sz="1900" dirty="0"/>
              <a:t>The Movie Database (TMDb) is a community built movie and TV database</a:t>
            </a:r>
          </a:p>
          <a:p>
            <a:pPr lvl="1"/>
            <a:r>
              <a:rPr lang="en-US" sz="1900" dirty="0"/>
              <a:t>It provides a public API to access its database.</a:t>
            </a:r>
          </a:p>
          <a:p>
            <a:pPr lvl="1"/>
            <a:r>
              <a:rPr lang="en-US" sz="1900" dirty="0"/>
              <a:t>Documentation is at </a:t>
            </a:r>
            <a:r>
              <a:rPr lang="en-US" sz="1900" dirty="0">
                <a:hlinkClick r:id="rId3"/>
              </a:rPr>
              <a:t>developers.themoviedb.org</a:t>
            </a:r>
            <a:endParaRPr lang="en-US" sz="1900" dirty="0"/>
          </a:p>
          <a:p>
            <a:r>
              <a:rPr lang="en-US" sz="1900" dirty="0"/>
              <a:t>Usage :</a:t>
            </a:r>
          </a:p>
          <a:p>
            <a:pPr lvl="1"/>
            <a:r>
              <a:rPr lang="en-US" sz="1900" dirty="0"/>
              <a:t>Authorization is required to access the data. </a:t>
            </a:r>
          </a:p>
          <a:p>
            <a:pPr lvl="1"/>
            <a:r>
              <a:rPr lang="en-US" sz="1900" dirty="0"/>
              <a:t>The request rate limit is 4 hits/sec.</a:t>
            </a:r>
          </a:p>
          <a:p>
            <a:r>
              <a:rPr lang="en-US" sz="1900" dirty="0"/>
              <a:t>Limitation:</a:t>
            </a:r>
          </a:p>
          <a:p>
            <a:pPr lvl="1"/>
            <a:r>
              <a:rPr lang="en-US" sz="1900" dirty="0"/>
              <a:t>The data is available for only certain countries.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72326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E7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FA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BC62962-B882-46FD-9153-4F63ED1E3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436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99C54-CC5E-4713-9B38-841B810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5"/>
            <a:ext cx="7474172" cy="972636"/>
          </a:xfrm>
        </p:spPr>
        <p:txBody>
          <a:bodyPr>
            <a:normAutofit/>
          </a:bodyPr>
          <a:lstStyle/>
          <a:p>
            <a:r>
              <a:rPr lang="en-US" dirty="0"/>
              <a:t>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CD43-42B7-4B44-9137-6303035F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2384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</a:t>
            </a:r>
            <a:r>
              <a:rPr lang="en-IN" sz="2400" dirty="0"/>
              <a:t>or displaying map we used google maps JavaScript API. </a:t>
            </a:r>
            <a:r>
              <a:rPr lang="en-US" sz="2400" dirty="0"/>
              <a:t>It provides functionality for</a:t>
            </a:r>
          </a:p>
          <a:p>
            <a:pPr lvl="1"/>
            <a:r>
              <a:rPr lang="en-US" dirty="0"/>
              <a:t>Marking places and labeling places on the map. </a:t>
            </a:r>
          </a:p>
          <a:p>
            <a:pPr lvl="1"/>
            <a:r>
              <a:rPr lang="en-US" dirty="0"/>
              <a:t>Getting location (lat, lon) for a given address</a:t>
            </a:r>
          </a:p>
          <a:p>
            <a:pPr lvl="1"/>
            <a:r>
              <a:rPr lang="en-US" dirty="0"/>
              <a:t>Getting address of a location.</a:t>
            </a:r>
          </a:p>
          <a:p>
            <a:r>
              <a:rPr lang="en-US" sz="2400" dirty="0"/>
              <a:t>We used it for marking Tvshows and movies.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1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1DEAE87-D783-4033-B894-5D38F3AC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266F1-364C-4CB6-8133-1B859B3C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On the air Tvshow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24EF-88C1-4CA5-910B-8A389537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API: </a:t>
            </a:r>
            <a:r>
              <a:rPr lang="en-IN" sz="2400">
                <a:hlinkClick r:id="rId4"/>
              </a:rPr>
              <a:t>https://API.themoviedb.org/3/tv/on_the_air?API_key={}</a:t>
            </a:r>
            <a:endParaRPr lang="en-IN" sz="2400"/>
          </a:p>
          <a:p>
            <a:r>
              <a:rPr lang="en-US" sz="2400"/>
              <a:t>We can add various conditions for querying the data.</a:t>
            </a:r>
          </a:p>
          <a:p>
            <a:pPr lvl="1"/>
            <a:r>
              <a:rPr lang="en-US"/>
              <a:t>Region wise</a:t>
            </a:r>
          </a:p>
          <a:p>
            <a:pPr lvl="1"/>
            <a:r>
              <a:rPr lang="en-US"/>
              <a:t>Page wise</a:t>
            </a:r>
          </a:p>
          <a:p>
            <a:pPr lvl="1"/>
            <a:r>
              <a:rPr lang="en-US"/>
              <a:t>User wise</a:t>
            </a:r>
          </a:p>
          <a:p>
            <a:pPr lvl="1"/>
            <a:r>
              <a:rPr lang="en-US"/>
              <a:t>Language wise</a:t>
            </a:r>
            <a:endParaRPr lang="en-IN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23814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5307-B5B4-4C83-82EB-C93C6694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Tvshow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717E-8788-4DBE-B117-27D31F90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    "original_name"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"The Walking Dead"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    "genre_ids"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10759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10765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    "name"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"The Walking Dead"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    "popularity"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248.813492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    "origin_country"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"US"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    "vote_count"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3099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    "first_air_date"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"2010-10-31"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"original_language"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"en"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    "id"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1402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    "vote_average"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7.4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8784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>
            <a:extLst>
              <a:ext uri="{FF2B5EF4-FFF2-40B4-BE49-F238E27FC236}">
                <a16:creationId xmlns:a16="http://schemas.microsoft.com/office/drawing/2014/main" id="{C2D9C269-F0E5-4794-A5B4-EA04FD204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78BDC-494C-4AE0-81C0-9AC49142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Now playing Movies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5FE8F5-CA8C-47A0-9D38-11272B21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API: </a:t>
            </a:r>
            <a:r>
              <a:rPr lang="en-IN" sz="2400" dirty="0">
                <a:hlinkClick r:id="rId4"/>
              </a:rPr>
              <a:t>https://API.themoviedb.org/3/movie/now_playing?API_key={}</a:t>
            </a:r>
            <a:endParaRPr lang="en-IN" sz="2400" dirty="0"/>
          </a:p>
          <a:p>
            <a:r>
              <a:rPr lang="en-US" sz="2400" dirty="0"/>
              <a:t>We can add various conditions for querying the data.</a:t>
            </a:r>
          </a:p>
          <a:p>
            <a:pPr lvl="1"/>
            <a:r>
              <a:rPr lang="en-US" dirty="0"/>
              <a:t>Region wise</a:t>
            </a:r>
          </a:p>
          <a:p>
            <a:pPr lvl="1"/>
            <a:r>
              <a:rPr lang="en-US" dirty="0"/>
              <a:t>Page wise</a:t>
            </a:r>
          </a:p>
          <a:p>
            <a:pPr lvl="1"/>
            <a:r>
              <a:rPr lang="en-US" dirty="0"/>
              <a:t>User wise</a:t>
            </a:r>
          </a:p>
          <a:p>
            <a:pPr lvl="1"/>
            <a:r>
              <a:rPr lang="en-US" dirty="0"/>
              <a:t>Language wise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324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7250-B8AA-4F2D-822F-BD22C9EC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Movie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BDAD-DD00-45B0-86BB-AF277DA8DB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9CDCFE"/>
                </a:solidFill>
                <a:latin typeface="Consolas" panose="020B0609020204030204" pitchFamily="49" charset="0"/>
              </a:rPr>
              <a:t>	"vote_count"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2234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9CDCFE"/>
                </a:solidFill>
                <a:latin typeface="Consolas" panose="020B0609020204030204" pitchFamily="49" charset="0"/>
              </a:rPr>
              <a:t>	"id"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399055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9CDCFE"/>
                </a:solidFill>
                <a:latin typeface="Consolas" panose="020B0609020204030204" pitchFamily="49" charset="0"/>
              </a:rPr>
              <a:t>	"video"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9CDCFE"/>
                </a:solidFill>
                <a:latin typeface="Consolas" panose="020B0609020204030204" pitchFamily="49" charset="0"/>
              </a:rPr>
              <a:t>	"vote_average"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7.4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9CDCFE"/>
                </a:solidFill>
                <a:latin typeface="Consolas" panose="020B0609020204030204" pitchFamily="49" charset="0"/>
              </a:rPr>
              <a:t>	"title"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CE9178"/>
                </a:solidFill>
                <a:latin typeface="Consolas" panose="020B0609020204030204" pitchFamily="49" charset="0"/>
              </a:rPr>
              <a:t>"The Shape of Water"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9CDCFE"/>
                </a:solidFill>
                <a:latin typeface="Consolas" panose="020B0609020204030204" pitchFamily="49" charset="0"/>
              </a:rPr>
              <a:t>	"popularity"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452.295995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9CDCFE"/>
                </a:solidFill>
                <a:latin typeface="Consolas" panose="020B0609020204030204" pitchFamily="49" charset="0"/>
              </a:rPr>
              <a:t>"original_language"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CE9178"/>
                </a:solidFill>
                <a:latin typeface="Consolas" panose="020B0609020204030204" pitchFamily="49" charset="0"/>
              </a:rPr>
              <a:t>"en"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9CDCFE"/>
                </a:solidFill>
                <a:latin typeface="Consolas" panose="020B0609020204030204" pitchFamily="49" charset="0"/>
              </a:rPr>
              <a:t>	"original_title"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CE9178"/>
                </a:solidFill>
                <a:latin typeface="Consolas" panose="020B0609020204030204" pitchFamily="49" charset="0"/>
              </a:rPr>
              <a:t>"The Shape of Water"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9CDCFE"/>
                </a:solidFill>
                <a:latin typeface="Consolas" panose="020B0609020204030204" pitchFamily="49" charset="0"/>
              </a:rPr>
              <a:t>	"genre_ids"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10749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9CDCFE"/>
                </a:solidFill>
                <a:latin typeface="Consolas" panose="020B0609020204030204" pitchFamily="49" charset="0"/>
              </a:rPr>
              <a:t>"adult"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9CDCFE"/>
                </a:solidFill>
                <a:latin typeface="Consolas" panose="020B0609020204030204" pitchFamily="49" charset="0"/>
              </a:rPr>
              <a:t>"release_date"</a:t>
            </a: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CE9178"/>
                </a:solidFill>
                <a:latin typeface="Consolas" panose="020B0609020204030204" pitchFamily="49" charset="0"/>
              </a:rPr>
              <a:t>"2017-12-01"</a:t>
            </a:r>
            <a:endParaRPr lang="en-US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7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2049-072E-4094-B624-1D15F41D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JSON object for movies doesn’t contain Region. </a:t>
            </a:r>
            <a:r>
              <a:rPr lang="en-IN" sz="2400" dirty="0"/>
              <a:t> But it is possible to specify region in the query. </a:t>
            </a:r>
          </a:p>
          <a:p>
            <a:r>
              <a:rPr lang="en-IN" sz="2400" dirty="0"/>
              <a:t>So we chose some regions around the world (regions with sufficient number of movie releases). </a:t>
            </a:r>
            <a:r>
              <a:rPr lang="en-US" sz="2400" dirty="0"/>
              <a:t>H</a:t>
            </a:r>
            <a:r>
              <a:rPr lang="en-IN" sz="2400" dirty="0"/>
              <a:t>it the API by specifying these regions in the query.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https://api.themoviedb.org/3/movie/</a:t>
            </a:r>
            <a:r>
              <a:rPr lang="en-US" sz="2000" dirty="0" err="1">
                <a:latin typeface="Consolas" panose="020B0609020204030204" pitchFamily="49" charset="0"/>
              </a:rPr>
              <a:t>now_playing?api_key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 err="1">
                <a:latin typeface="Consolas" panose="020B0609020204030204" pitchFamily="49" charset="0"/>
              </a:rPr>
              <a:t>mykey&amp;page</a:t>
            </a:r>
            <a:r>
              <a:rPr lang="en-US" sz="2000" dirty="0">
                <a:latin typeface="Consolas" panose="020B0609020204030204" pitchFamily="49" charset="0"/>
              </a:rPr>
              <a:t>=1&amp;</a:t>
            </a:r>
            <a:r>
              <a:rPr lang="en-US" sz="2000" b="1" dirty="0">
                <a:latin typeface="Consolas" panose="020B0609020204030204" pitchFamily="49" charset="0"/>
              </a:rPr>
              <a:t>region=‘DE’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633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453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Mashup </vt:lpstr>
      <vt:lpstr>Domain </vt:lpstr>
      <vt:lpstr>Source</vt:lpstr>
      <vt:lpstr>Source</vt:lpstr>
      <vt:lpstr>On the air Tvshow</vt:lpstr>
      <vt:lpstr>Sample Tvshow</vt:lpstr>
      <vt:lpstr>Now playing Movies</vt:lpstr>
      <vt:lpstr>Sample Movie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Mashup </dc:title>
  <dc:creator>akhil nichenametla</dc:creator>
  <cp:lastModifiedBy>akhil nichenametla</cp:lastModifiedBy>
  <cp:revision>1</cp:revision>
  <dcterms:created xsi:type="dcterms:W3CDTF">2018-03-11T12:03:57Z</dcterms:created>
  <dcterms:modified xsi:type="dcterms:W3CDTF">2018-04-24T04:06:58Z</dcterms:modified>
</cp:coreProperties>
</file>