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4" r:id="rId5"/>
    <p:sldId id="263" r:id="rId6"/>
    <p:sldId id="261" r:id="rId7"/>
    <p:sldId id="265" r:id="rId8"/>
    <p:sldId id="262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hil nichenametla" userId="a81230d310ee9045" providerId="LiveId" clId="{8C1AD7E2-4627-4914-A7F2-925FDD922AF0}"/>
    <pc:docChg chg="undo custSel addSld delSld modSld">
      <pc:chgData name="akhil nichenametla" userId="a81230d310ee9045" providerId="LiveId" clId="{8C1AD7E2-4627-4914-A7F2-925FDD922AF0}" dt="2018-03-11T16:46:50.968" v="2473" actId="20577"/>
      <pc:docMkLst>
        <pc:docMk/>
      </pc:docMkLst>
      <pc:sldChg chg="modSp add">
        <pc:chgData name="akhil nichenametla" userId="a81230d310ee9045" providerId="LiveId" clId="{8C1AD7E2-4627-4914-A7F2-925FDD922AF0}" dt="2018-03-11T12:05:42.471" v="81" actId="20577"/>
        <pc:sldMkLst>
          <pc:docMk/>
          <pc:sldMk cId="504835396" sldId="256"/>
        </pc:sldMkLst>
        <pc:spChg chg="mod">
          <ac:chgData name="akhil nichenametla" userId="a81230d310ee9045" providerId="LiveId" clId="{8C1AD7E2-4627-4914-A7F2-925FDD922AF0}" dt="2018-03-11T12:04:37.291" v="20" actId="20577"/>
          <ac:spMkLst>
            <pc:docMk/>
            <pc:sldMk cId="504835396" sldId="256"/>
            <ac:spMk id="2" creationId="{9A62A0EB-3339-4C0F-BDD8-1416978EC775}"/>
          </ac:spMkLst>
        </pc:spChg>
        <pc:spChg chg="mod">
          <ac:chgData name="akhil nichenametla" userId="a81230d310ee9045" providerId="LiveId" clId="{8C1AD7E2-4627-4914-A7F2-925FDD922AF0}" dt="2018-03-11T12:05:42.471" v="81" actId="20577"/>
          <ac:spMkLst>
            <pc:docMk/>
            <pc:sldMk cId="504835396" sldId="256"/>
            <ac:spMk id="3" creationId="{BD3B80D5-8526-41ED-8B63-0BD698AF6895}"/>
          </ac:spMkLst>
        </pc:spChg>
      </pc:sldChg>
      <pc:sldChg chg="addSp delSp modSp add">
        <pc:chgData name="akhil nichenametla" userId="a81230d310ee9045" providerId="LiveId" clId="{8C1AD7E2-4627-4914-A7F2-925FDD922AF0}" dt="2018-03-11T14:06:35.679" v="2252" actId="20577"/>
        <pc:sldMkLst>
          <pc:docMk/>
          <pc:sldMk cId="723266806" sldId="257"/>
        </pc:sldMkLst>
        <pc:spChg chg="mod">
          <ac:chgData name="akhil nichenametla" userId="a81230d310ee9045" providerId="LiveId" clId="{8C1AD7E2-4627-4914-A7F2-925FDD922AF0}" dt="2018-03-11T13:41:11.082" v="904" actId="14100"/>
          <ac:spMkLst>
            <pc:docMk/>
            <pc:sldMk cId="723266806" sldId="257"/>
            <ac:spMk id="2" creationId="{FBE02F02-7572-43E6-B90A-2A749A30CC0D}"/>
          </ac:spMkLst>
        </pc:spChg>
        <pc:spChg chg="mod">
          <ac:chgData name="akhil nichenametla" userId="a81230d310ee9045" providerId="LiveId" clId="{8C1AD7E2-4627-4914-A7F2-925FDD922AF0}" dt="2018-03-11T14:06:35.679" v="2252" actId="20577"/>
          <ac:spMkLst>
            <pc:docMk/>
            <pc:sldMk cId="723266806" sldId="257"/>
            <ac:spMk id="3" creationId="{C7760ED8-01A7-4C9D-9B5B-81A1C53502DD}"/>
          </ac:spMkLst>
        </pc:spChg>
        <pc:picChg chg="add del mod">
          <ac:chgData name="akhil nichenametla" userId="a81230d310ee9045" providerId="LiveId" clId="{8C1AD7E2-4627-4914-A7F2-925FDD922AF0}" dt="2018-03-11T13:40:51.507" v="902" actId="20577"/>
          <ac:picMkLst>
            <pc:docMk/>
            <pc:sldMk cId="723266806" sldId="257"/>
            <ac:picMk id="5" creationId="{1172A7F4-2380-4B40-B289-CBE152A1085C}"/>
          </ac:picMkLst>
        </pc:picChg>
        <pc:picChg chg="add mod">
          <ac:chgData name="akhil nichenametla" userId="a81230d310ee9045" providerId="LiveId" clId="{8C1AD7E2-4627-4914-A7F2-925FDD922AF0}" dt="2018-03-11T13:41:24.927" v="908" actId="1076"/>
          <ac:picMkLst>
            <pc:docMk/>
            <pc:sldMk cId="723266806" sldId="257"/>
            <ac:picMk id="6" creationId="{E7C981E1-EA23-4EC4-B374-F1683C53E1FE}"/>
          </ac:picMkLst>
        </pc:picChg>
      </pc:sldChg>
      <pc:sldChg chg="modSp add del">
        <pc:chgData name="akhil nichenametla" userId="a81230d310ee9045" providerId="LiveId" clId="{8C1AD7E2-4627-4914-A7F2-925FDD922AF0}" dt="2018-03-11T13:37:10.951" v="828" actId="2696"/>
        <pc:sldMkLst>
          <pc:docMk/>
          <pc:sldMk cId="3565370259" sldId="258"/>
        </pc:sldMkLst>
        <pc:spChg chg="mod">
          <ac:chgData name="akhil nichenametla" userId="a81230d310ee9045" providerId="LiveId" clId="{8C1AD7E2-4627-4914-A7F2-925FDD922AF0}" dt="2018-03-11T12:16:08.399" v="98" actId="20577"/>
          <ac:spMkLst>
            <pc:docMk/>
            <pc:sldMk cId="3565370259" sldId="258"/>
            <ac:spMk id="2" creationId="{EDC9B425-6BBF-4FE3-8B91-56162DFB5296}"/>
          </ac:spMkLst>
        </pc:spChg>
        <pc:spChg chg="mod">
          <ac:chgData name="akhil nichenametla" userId="a81230d310ee9045" providerId="LiveId" clId="{8C1AD7E2-4627-4914-A7F2-925FDD922AF0}" dt="2018-03-11T13:10:12.510" v="310" actId="20577"/>
          <ac:spMkLst>
            <pc:docMk/>
            <pc:sldMk cId="3565370259" sldId="258"/>
            <ac:spMk id="3" creationId="{38BE387B-C4CC-4544-B04B-B8D2E0423CDE}"/>
          </ac:spMkLst>
        </pc:spChg>
      </pc:sldChg>
      <pc:sldChg chg="addSp delSp modSp add">
        <pc:chgData name="akhil nichenametla" userId="a81230d310ee9045" providerId="LiveId" clId="{8C1AD7E2-4627-4914-A7F2-925FDD922AF0}" dt="2018-03-11T16:46:50.968" v="2473" actId="20577"/>
        <pc:sldMkLst>
          <pc:docMk/>
          <pc:sldMk cId="1280395981" sldId="259"/>
        </pc:sldMkLst>
        <pc:spChg chg="del">
          <ac:chgData name="akhil nichenametla" userId="a81230d310ee9045" providerId="LiveId" clId="{8C1AD7E2-4627-4914-A7F2-925FDD922AF0}" dt="2018-03-11T16:41:27.392" v="2293" actId="478"/>
          <ac:spMkLst>
            <pc:docMk/>
            <pc:sldMk cId="1280395981" sldId="259"/>
            <ac:spMk id="2" creationId="{6903466D-DC0B-4CC4-9F35-45826CE587C1}"/>
          </ac:spMkLst>
        </pc:spChg>
        <pc:spChg chg="mod">
          <ac:chgData name="akhil nichenametla" userId="a81230d310ee9045" providerId="LiveId" clId="{8C1AD7E2-4627-4914-A7F2-925FDD922AF0}" dt="2018-03-11T16:46:50.968" v="2473" actId="20577"/>
          <ac:spMkLst>
            <pc:docMk/>
            <pc:sldMk cId="1280395981" sldId="259"/>
            <ac:spMk id="3" creationId="{4735D31E-B1E9-4CFC-8505-04B31461C819}"/>
          </ac:spMkLst>
        </pc:spChg>
        <pc:picChg chg="add mod">
          <ac:chgData name="akhil nichenametla" userId="a81230d310ee9045" providerId="LiveId" clId="{8C1AD7E2-4627-4914-A7F2-925FDD922AF0}" dt="2018-03-11T16:46:28.229" v="2466" actId="14100"/>
          <ac:picMkLst>
            <pc:docMk/>
            <pc:sldMk cId="1280395981" sldId="259"/>
            <ac:picMk id="4" creationId="{55343DBC-72B8-4E84-A139-B977161CE11C}"/>
          </ac:picMkLst>
        </pc:picChg>
      </pc:sldChg>
      <pc:sldChg chg="modSp add">
        <pc:chgData name="akhil nichenametla" userId="a81230d310ee9045" providerId="LiveId" clId="{8C1AD7E2-4627-4914-A7F2-925FDD922AF0}" dt="2018-03-11T13:27:56.173" v="713" actId="20577"/>
        <pc:sldMkLst>
          <pc:docMk/>
          <pc:sldMk cId="1927497806" sldId="260"/>
        </pc:sldMkLst>
        <pc:spChg chg="mod">
          <ac:chgData name="akhil nichenametla" userId="a81230d310ee9045" providerId="LiveId" clId="{8C1AD7E2-4627-4914-A7F2-925FDD922AF0}" dt="2018-03-11T13:19:51.642" v="318" actId="20577"/>
          <ac:spMkLst>
            <pc:docMk/>
            <pc:sldMk cId="1927497806" sldId="260"/>
            <ac:spMk id="2" creationId="{71F3F883-3537-4AE6-B914-B95436F11E6A}"/>
          </ac:spMkLst>
        </pc:spChg>
        <pc:spChg chg="mod">
          <ac:chgData name="akhil nichenametla" userId="a81230d310ee9045" providerId="LiveId" clId="{8C1AD7E2-4627-4914-A7F2-925FDD922AF0}" dt="2018-03-11T13:27:56.173" v="713" actId="20577"/>
          <ac:spMkLst>
            <pc:docMk/>
            <pc:sldMk cId="1927497806" sldId="260"/>
            <ac:spMk id="3" creationId="{A0CAC584-E958-4AC6-97C8-4FFCB28CFAFC}"/>
          </ac:spMkLst>
        </pc:spChg>
      </pc:sldChg>
      <pc:sldChg chg="modSp add">
        <pc:chgData name="akhil nichenametla" userId="a81230d310ee9045" providerId="LiveId" clId="{8C1AD7E2-4627-4914-A7F2-925FDD922AF0}" dt="2018-03-11T13:34:54.941" v="812" actId="255"/>
        <pc:sldMkLst>
          <pc:docMk/>
          <pc:sldMk cId="287842034" sldId="261"/>
        </pc:sldMkLst>
        <pc:spChg chg="mod">
          <ac:chgData name="akhil nichenametla" userId="a81230d310ee9045" providerId="LiveId" clId="{8C1AD7E2-4627-4914-A7F2-925FDD922AF0}" dt="2018-03-11T13:32:19.702" v="759" actId="20577"/>
          <ac:spMkLst>
            <pc:docMk/>
            <pc:sldMk cId="287842034" sldId="261"/>
            <ac:spMk id="2" creationId="{8A1A5307-B5B4-4C83-82EB-C93C66940AC6}"/>
          </ac:spMkLst>
        </pc:spChg>
        <pc:spChg chg="mod">
          <ac:chgData name="akhil nichenametla" userId="a81230d310ee9045" providerId="LiveId" clId="{8C1AD7E2-4627-4914-A7F2-925FDD922AF0}" dt="2018-03-11T13:34:54.941" v="812" actId="255"/>
          <ac:spMkLst>
            <pc:docMk/>
            <pc:sldMk cId="287842034" sldId="261"/>
            <ac:spMk id="3" creationId="{84E7717E-8788-4DBE-B117-27D31F905FEE}"/>
          </ac:spMkLst>
        </pc:spChg>
      </pc:sldChg>
      <pc:sldChg chg="modSp add">
        <pc:chgData name="akhil nichenametla" userId="a81230d310ee9045" providerId="LiveId" clId="{8C1AD7E2-4627-4914-A7F2-925FDD922AF0}" dt="2018-03-11T13:34:11.437" v="807" actId="12"/>
        <pc:sldMkLst>
          <pc:docMk/>
          <pc:sldMk cId="200174806" sldId="262"/>
        </pc:sldMkLst>
        <pc:spChg chg="mod">
          <ac:chgData name="akhil nichenametla" userId="a81230d310ee9045" providerId="LiveId" clId="{8C1AD7E2-4627-4914-A7F2-925FDD922AF0}" dt="2018-03-11T13:32:32.830" v="780" actId="20577"/>
          <ac:spMkLst>
            <pc:docMk/>
            <pc:sldMk cId="200174806" sldId="262"/>
            <ac:spMk id="2" creationId="{34767250-B8AA-4F2D-822F-BD22C9EC3DCB}"/>
          </ac:spMkLst>
        </pc:spChg>
        <pc:spChg chg="mod">
          <ac:chgData name="akhil nichenametla" userId="a81230d310ee9045" providerId="LiveId" clId="{8C1AD7E2-4627-4914-A7F2-925FDD922AF0}" dt="2018-03-11T13:34:11.437" v="807" actId="12"/>
          <ac:spMkLst>
            <pc:docMk/>
            <pc:sldMk cId="200174806" sldId="262"/>
            <ac:spMk id="3" creationId="{F009BDAD-DD00-45B0-86BB-AF277DA8DB78}"/>
          </ac:spMkLst>
        </pc:spChg>
      </pc:sldChg>
      <pc:sldChg chg="modSp add">
        <pc:chgData name="akhil nichenametla" userId="a81230d310ee9045" providerId="LiveId" clId="{8C1AD7E2-4627-4914-A7F2-925FDD922AF0}" dt="2018-03-11T13:52:56.924" v="1552" actId="20577"/>
        <pc:sldMkLst>
          <pc:docMk/>
          <pc:sldMk cId="3238141033" sldId="263"/>
        </pc:sldMkLst>
        <pc:spChg chg="mod">
          <ac:chgData name="akhil nichenametla" userId="a81230d310ee9045" providerId="LiveId" clId="{8C1AD7E2-4627-4914-A7F2-925FDD922AF0}" dt="2018-03-11T13:50:11.176" v="1340" actId="20577"/>
          <ac:spMkLst>
            <pc:docMk/>
            <pc:sldMk cId="3238141033" sldId="263"/>
            <ac:spMk id="2" creationId="{23E266F1-364C-4CB6-8133-1B859B3CBCE1}"/>
          </ac:spMkLst>
        </pc:spChg>
        <pc:spChg chg="mod">
          <ac:chgData name="akhil nichenametla" userId="a81230d310ee9045" providerId="LiveId" clId="{8C1AD7E2-4627-4914-A7F2-925FDD922AF0}" dt="2018-03-11T13:52:56.924" v="1552" actId="20577"/>
          <ac:spMkLst>
            <pc:docMk/>
            <pc:sldMk cId="3238141033" sldId="263"/>
            <ac:spMk id="3" creationId="{C8C124EF-88C1-4CA5-910B-8A389537DFD9}"/>
          </ac:spMkLst>
        </pc:spChg>
      </pc:sldChg>
      <pc:sldChg chg="modSp add del">
        <pc:chgData name="akhil nichenametla" userId="a81230d310ee9045" providerId="LiveId" clId="{8C1AD7E2-4627-4914-A7F2-925FDD922AF0}" dt="2018-03-11T13:53:13.654" v="1560" actId="2696"/>
        <pc:sldMkLst>
          <pc:docMk/>
          <pc:sldMk cId="449580064" sldId="264"/>
        </pc:sldMkLst>
        <pc:spChg chg="mod">
          <ac:chgData name="akhil nichenametla" userId="a81230d310ee9045" providerId="LiveId" clId="{8C1AD7E2-4627-4914-A7F2-925FDD922AF0}" dt="2018-03-11T13:53:06.911" v="1559" actId="20577"/>
          <ac:spMkLst>
            <pc:docMk/>
            <pc:sldMk cId="449580064" sldId="264"/>
            <ac:spMk id="2" creationId="{92A25763-27CA-4671-8F2B-62098992E396}"/>
          </ac:spMkLst>
        </pc:spChg>
      </pc:sldChg>
      <pc:sldChg chg="addSp delSp modSp add">
        <pc:chgData name="akhil nichenametla" userId="a81230d310ee9045" providerId="LiveId" clId="{8C1AD7E2-4627-4914-A7F2-925FDD922AF0}" dt="2018-03-11T14:07:22.541" v="2264" actId="255"/>
        <pc:sldMkLst>
          <pc:docMk/>
          <pc:sldMk cId="2382366722" sldId="264"/>
        </pc:sldMkLst>
        <pc:spChg chg="mod">
          <ac:chgData name="akhil nichenametla" userId="a81230d310ee9045" providerId="LiveId" clId="{8C1AD7E2-4627-4914-A7F2-925FDD922AF0}" dt="2018-03-11T13:54:24.442" v="1569" actId="14100"/>
          <ac:spMkLst>
            <pc:docMk/>
            <pc:sldMk cId="2382366722" sldId="264"/>
            <ac:spMk id="2" creationId="{6D445627-2136-4816-8D20-F12E37388431}"/>
          </ac:spMkLst>
        </pc:spChg>
        <pc:spChg chg="del">
          <ac:chgData name="akhil nichenametla" userId="a81230d310ee9045" providerId="LiveId" clId="{8C1AD7E2-4627-4914-A7F2-925FDD922AF0}" dt="2018-03-11T13:55:00.359" v="1572" actId="931"/>
          <ac:spMkLst>
            <pc:docMk/>
            <pc:sldMk cId="2382366722" sldId="264"/>
            <ac:spMk id="3" creationId="{CBFB0A7E-D7B3-43E0-8558-13E0A34531B0}"/>
          </ac:spMkLst>
        </pc:spChg>
        <pc:spChg chg="add del">
          <ac:chgData name="akhil nichenametla" userId="a81230d310ee9045" providerId="LiveId" clId="{8C1AD7E2-4627-4914-A7F2-925FDD922AF0}" dt="2018-03-11T13:54:33.950" v="1571" actId="255"/>
          <ac:spMkLst>
            <pc:docMk/>
            <pc:sldMk cId="2382366722" sldId="264"/>
            <ac:spMk id="4" creationId="{5162703A-C938-44FB-AA4C-98E6C340875A}"/>
          </ac:spMkLst>
        </pc:spChg>
        <pc:spChg chg="add mod">
          <ac:chgData name="akhil nichenametla" userId="a81230d310ee9045" providerId="LiveId" clId="{8C1AD7E2-4627-4914-A7F2-925FDD922AF0}" dt="2018-03-11T14:07:22.541" v="2264" actId="255"/>
          <ac:spMkLst>
            <pc:docMk/>
            <pc:sldMk cId="2382366722" sldId="264"/>
            <ac:spMk id="9" creationId="{2B83FB50-E421-45F2-BEBC-8737D1E809E6}"/>
          </ac:spMkLst>
        </pc:spChg>
        <pc:picChg chg="add mod modCrop">
          <ac:chgData name="akhil nichenametla" userId="a81230d310ee9045" providerId="LiveId" clId="{8C1AD7E2-4627-4914-A7F2-925FDD922AF0}" dt="2018-03-11T13:55:27.883" v="1576" actId="1076"/>
          <ac:picMkLst>
            <pc:docMk/>
            <pc:sldMk cId="2382366722" sldId="264"/>
            <ac:picMk id="8" creationId="{B00AB17D-50D6-43AD-BFAC-9FD4EEF6D372}"/>
          </ac:picMkLst>
        </pc:picChg>
      </pc:sldChg>
      <pc:sldChg chg="modSp add">
        <pc:chgData name="akhil nichenametla" userId="a81230d310ee9045" providerId="LiveId" clId="{8C1AD7E2-4627-4914-A7F2-925FDD922AF0}" dt="2018-03-11T16:26:28.738" v="2292" actId="20577"/>
        <pc:sldMkLst>
          <pc:docMk/>
          <pc:sldMk cId="633247017" sldId="265"/>
        </pc:sldMkLst>
        <pc:spChg chg="mod">
          <ac:chgData name="akhil nichenametla" userId="a81230d310ee9045" providerId="LiveId" clId="{8C1AD7E2-4627-4914-A7F2-925FDD922AF0}" dt="2018-03-11T15:44:30.287" v="2287" actId="20577"/>
          <ac:spMkLst>
            <pc:docMk/>
            <pc:sldMk cId="633247017" sldId="265"/>
            <ac:spMk id="2" creationId="{B2778BDC-494C-4AE0-81C0-9AC49142DF11}"/>
          </ac:spMkLst>
        </pc:spChg>
        <pc:spChg chg="mod">
          <ac:chgData name="akhil nichenametla" userId="a81230d310ee9045" providerId="LiveId" clId="{8C1AD7E2-4627-4914-A7F2-925FDD922AF0}" dt="2018-03-11T16:26:28.738" v="2292" actId="20577"/>
          <ac:spMkLst>
            <pc:docMk/>
            <pc:sldMk cId="633247017" sldId="265"/>
            <ac:spMk id="3" creationId="{E55FE8F5-CA8C-47A0-9D38-11272B2115A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B05C3-7824-4FBB-85F2-DBED52B92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1509F-BCAC-410B-88B3-DF3CD6B69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5042A-A88F-498E-A58C-1E672B061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D55B-03A4-4965-9EF1-2DCB0FA2636F}" type="datetimeFigureOut">
              <a:rPr lang="en-IN" smtClean="0"/>
              <a:t>11-03-2018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E3587-B228-4131-A742-223A2179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901E1-B78B-412C-A434-952A6CC8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A22E-8587-456F-B2A5-7FD451296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5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E647-EB45-44BB-87DF-430B3E5E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80E59-FE7A-4AAF-8A50-B0BE4CF4A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1F360-837A-475D-9D8F-7FECD198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D55B-03A4-4965-9EF1-2DCB0FA2636F}" type="datetimeFigureOut">
              <a:rPr lang="en-IN" smtClean="0"/>
              <a:t>11-03-2018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650B9-1265-4B7D-AD93-E0514E798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FBC9B-60B6-4CA1-A82A-53202B124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A22E-8587-456F-B2A5-7FD451296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80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CD1C62-8917-4C36-8A86-78507DF2D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790E8-7235-4D29-84D4-5C2E105B0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7BC16-8BBF-4D8C-9DC0-D8537207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D55B-03A4-4965-9EF1-2DCB0FA2636F}" type="datetimeFigureOut">
              <a:rPr lang="en-IN" smtClean="0"/>
              <a:t>11-03-2018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8776E-E9EE-471A-83E6-F80DC19C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8C040-D060-41BE-9F59-53095026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A22E-8587-456F-B2A5-7FD451296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48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69031-D33B-4743-9237-70F0BF4C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9DFAB-FC59-472F-B3C1-BB7481BD7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5B326-79F1-48FE-B399-2DB463E2F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D55B-03A4-4965-9EF1-2DCB0FA2636F}" type="datetimeFigureOut">
              <a:rPr lang="en-IN" smtClean="0"/>
              <a:t>11-03-2018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9192D-70EB-4667-8EC7-FAF955FA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5D9E5-A211-43BC-A592-0CAD94F8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A22E-8587-456F-B2A5-7FD451296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14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B4F6-544F-4E10-BD53-7E0B250FF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88E1C-A4D7-406F-BE40-57315CC1E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208F3-8DC8-4741-AF6F-E4C9B2B7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D55B-03A4-4965-9EF1-2DCB0FA2636F}" type="datetimeFigureOut">
              <a:rPr lang="en-IN" smtClean="0"/>
              <a:t>11-03-2018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FAA47-7124-4178-BA57-63A52EA6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21F77-38F1-4D96-99D3-56F6A34D3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A22E-8587-456F-B2A5-7FD451296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44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B137C-4814-4025-BCED-D287ADEB5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13B30-0EA7-40DF-AE53-27591DBAD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C0ED8-A679-4163-A1B9-C7D66294B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8C541-D225-4828-B95F-47E80E30E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D55B-03A4-4965-9EF1-2DCB0FA2636F}" type="datetimeFigureOut">
              <a:rPr lang="en-IN" smtClean="0"/>
              <a:t>11-03-2018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47A8F-31AD-43C6-8669-3FC9F89E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6C426-5C61-4D22-8AF9-A43BB086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A22E-8587-456F-B2A5-7FD451296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72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EDF36-A95E-4DFC-BE76-2F6C91BC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80361-FB3A-415C-B7B6-90CCB2825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AF262-17F5-4073-AB3F-6EA75F189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45F60-BA80-4C0E-B68E-89317D075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85B6C5-AFF1-44F8-B9E4-FFE286F39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4CF508-36C9-4373-8A11-0EBF67A2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D55B-03A4-4965-9EF1-2DCB0FA2636F}" type="datetimeFigureOut">
              <a:rPr lang="en-IN" smtClean="0"/>
              <a:t>11-03-2018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B9906-8702-4440-A471-CF156BEF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CC08A8-6046-47C6-8A5D-0DF90F7B6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A22E-8587-456F-B2A5-7FD451296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872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1568-054C-464D-A603-3172C67C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6070E-3435-4F56-BB42-53DB7AFBA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D55B-03A4-4965-9EF1-2DCB0FA2636F}" type="datetimeFigureOut">
              <a:rPr lang="en-IN" smtClean="0"/>
              <a:t>11-03-2018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52CC3-912E-4FD5-ACD1-25CB3D9F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3FFCD-AD9C-4D7D-8816-7AE3766E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A22E-8587-456F-B2A5-7FD451296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42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E00B78-4097-46F0-B4E5-75C2E7077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D55B-03A4-4965-9EF1-2DCB0FA2636F}" type="datetimeFigureOut">
              <a:rPr lang="en-IN" smtClean="0"/>
              <a:t>11-03-2018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56311A-6A28-4E23-9CB2-60384075F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66DF6-F613-4408-A21E-13A21E2D8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A22E-8587-456F-B2A5-7FD451296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74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BE7DB-C01D-4253-9A96-41E2EB69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39FD9-8892-43BD-9159-FC9375CFE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59F8F-CD25-487F-88E2-E793BD902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C6F42-ECED-4841-A4D6-1D8CDA27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D55B-03A4-4965-9EF1-2DCB0FA2636F}" type="datetimeFigureOut">
              <a:rPr lang="en-IN" smtClean="0"/>
              <a:t>11-03-2018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53555-1A5F-4C54-B945-B341DBFC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3B0DE-BBB0-4FD0-89B8-EB320C94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A22E-8587-456F-B2A5-7FD451296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70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6898D-93C1-49D7-89C9-C9FDCF9DD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1EFB85-0E9A-4F61-9906-9D7E73A22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8137B-1A7B-42D9-9708-5CD433A2C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5D2F4-B015-40CE-8E58-7C7293D2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D55B-03A4-4965-9EF1-2DCB0FA2636F}" type="datetimeFigureOut">
              <a:rPr lang="en-IN" smtClean="0"/>
              <a:t>11-03-2018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4B4E4-45BA-4C00-8FD6-FDED0A00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01416-1E09-4892-A83F-EEF0151B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A22E-8587-456F-B2A5-7FD451296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54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3A116F-EF36-4FDC-A1A2-E655ECCF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66484-DFD6-4FF8-8305-730270980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35AF3-B3DE-45B2-A011-29BBCE948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ED55B-03A4-4965-9EF1-2DCB0FA2636F}" type="datetimeFigureOut">
              <a:rPr lang="en-IN" smtClean="0"/>
              <a:t>11-03-2018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2624E-A5D5-483B-83D1-3BAF3A0FC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933BD-B3A6-44EE-B703-16D3C1088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6A22E-8587-456F-B2A5-7FD451296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54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themoviedb.org/3/tv/on_the_air?api_key=%7b%7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themoviedb.org/3/movie/now_playing?api_key=%7b%7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2A0EB-3339-4C0F-BDD8-1416978EC7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Mashup	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B80D5-8526-41ED-8B63-0BD698AF68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Google Maps, Tvshows, Movies on Air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83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F883-3537-4AE6-B914-B95436F11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AC584-E958-4AC6-97C8-4FFCB28CF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Tvshows on Air and now playing Movies.</a:t>
            </a:r>
          </a:p>
          <a:p>
            <a:r>
              <a:rPr lang="en-US" dirty="0"/>
              <a:t>In Map we showing approximately top 250 Tvshows and top 450 movies around the globe.</a:t>
            </a:r>
          </a:p>
          <a:p>
            <a:r>
              <a:rPr lang="en-US" dirty="0"/>
              <a:t>We display content according to its popularity in that specific region.</a:t>
            </a:r>
          </a:p>
          <a:p>
            <a:r>
              <a:rPr lang="en-US" dirty="0"/>
              <a:t>We are getting data from two </a:t>
            </a:r>
            <a:r>
              <a:rPr lang="en-US" dirty="0" err="1"/>
              <a:t>Api’s</a:t>
            </a:r>
            <a:endParaRPr lang="en-US" dirty="0"/>
          </a:p>
          <a:p>
            <a:pPr lvl="1"/>
            <a:r>
              <a:rPr lang="en-US" dirty="0"/>
              <a:t>Google Maps Api</a:t>
            </a:r>
          </a:p>
          <a:p>
            <a:pPr lvl="1"/>
            <a:r>
              <a:rPr lang="en-US" dirty="0" err="1"/>
              <a:t>themoviesdb</a:t>
            </a:r>
            <a:r>
              <a:rPr lang="en-US" dirty="0"/>
              <a:t> Api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749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2F02-7572-43E6-B90A-2A749A30C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33928" cy="1325563"/>
          </a:xfrm>
        </p:spPr>
        <p:txBody>
          <a:bodyPr/>
          <a:lstStyle/>
          <a:p>
            <a:r>
              <a:rPr lang="en-US" dirty="0"/>
              <a:t>Source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60ED8-01A7-4C9D-9B5B-81A1C5350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b="1" dirty="0"/>
              <a:t>The Movie DB</a:t>
            </a:r>
          </a:p>
          <a:p>
            <a:pPr lvl="1"/>
            <a:r>
              <a:rPr lang="en-US" dirty="0"/>
              <a:t>The Movie Database (TMDb) is a community built movie and TV database</a:t>
            </a:r>
          </a:p>
          <a:p>
            <a:pPr lvl="1"/>
            <a:r>
              <a:rPr lang="en-US" dirty="0"/>
              <a:t>It provides a public API to access its database.</a:t>
            </a:r>
          </a:p>
          <a:p>
            <a:pPr lvl="1"/>
            <a:r>
              <a:rPr lang="en-US" dirty="0"/>
              <a:t>Documentation is developers.themoviedb.org</a:t>
            </a:r>
          </a:p>
          <a:p>
            <a:r>
              <a:rPr lang="en-US" dirty="0"/>
              <a:t>Usage :</a:t>
            </a:r>
          </a:p>
          <a:p>
            <a:pPr lvl="1"/>
            <a:r>
              <a:rPr lang="en-US" dirty="0"/>
              <a:t>Authorization is required to access the data. </a:t>
            </a:r>
          </a:p>
          <a:p>
            <a:pPr lvl="1"/>
            <a:r>
              <a:rPr lang="en-US" dirty="0"/>
              <a:t>The request rate limit is 4 hits/sec.</a:t>
            </a:r>
          </a:p>
          <a:p>
            <a:r>
              <a:rPr lang="en-US" dirty="0"/>
              <a:t>Limitation:</a:t>
            </a:r>
          </a:p>
          <a:p>
            <a:pPr lvl="1"/>
            <a:r>
              <a:rPr lang="en-US" dirty="0"/>
              <a:t>The data is available for only certain countries.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C981E1-EA23-4EC4-B374-F1683C53E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019" y="642143"/>
            <a:ext cx="8667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6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45627-2136-4816-8D20-F12E37388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917192" cy="1325563"/>
          </a:xfrm>
        </p:spPr>
        <p:txBody>
          <a:bodyPr/>
          <a:lstStyle/>
          <a:p>
            <a:r>
              <a:rPr lang="en-US" dirty="0"/>
              <a:t>Source 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00AB17D-50D6-43AD-BFAC-9FD4EEF6D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1" t="15611" r="12765" b="19064"/>
          <a:stretch/>
        </p:blipFill>
        <p:spPr>
          <a:xfrm>
            <a:off x="2755392" y="337954"/>
            <a:ext cx="1252025" cy="129422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83FB50-E421-45F2-BEBC-8737D1E809E6}"/>
              </a:ext>
            </a:extLst>
          </p:cNvPr>
          <p:cNvSpPr txBox="1"/>
          <p:nvPr/>
        </p:nvSpPr>
        <p:spPr>
          <a:xfrm>
            <a:off x="956603" y="2011680"/>
            <a:ext cx="101990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</a:t>
            </a:r>
            <a:r>
              <a:rPr lang="en-IN" sz="2400" dirty="0"/>
              <a:t>or displaying map we used google maps JavaScript API.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I</a:t>
            </a:r>
            <a:r>
              <a:rPr lang="en-IN" sz="2400" dirty="0"/>
              <a:t>t provides functionality for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M</a:t>
            </a:r>
            <a:r>
              <a:rPr lang="en-IN" sz="2400" dirty="0" err="1"/>
              <a:t>arking</a:t>
            </a:r>
            <a:r>
              <a:rPr lang="en-IN" sz="2400" dirty="0"/>
              <a:t> places in the Map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D</a:t>
            </a:r>
            <a:r>
              <a:rPr lang="en-IN" sz="2400" dirty="0" err="1"/>
              <a:t>isplaying</a:t>
            </a:r>
            <a:r>
              <a:rPr lang="en-IN" sz="2400" dirty="0"/>
              <a:t> names and labels for various places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G</a:t>
            </a:r>
            <a:r>
              <a:rPr lang="en-IN" sz="2400" dirty="0" err="1"/>
              <a:t>etting</a:t>
            </a:r>
            <a:r>
              <a:rPr lang="en-IN" sz="2400" dirty="0"/>
              <a:t> location (</a:t>
            </a:r>
            <a:r>
              <a:rPr lang="en-IN" sz="2400" dirty="0" err="1"/>
              <a:t>lat</a:t>
            </a:r>
            <a:r>
              <a:rPr lang="en-IN" sz="2400" dirty="0"/>
              <a:t>, long) using address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Getting address using location.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</a:t>
            </a:r>
            <a:r>
              <a:rPr lang="en-IN" sz="2400" dirty="0"/>
              <a:t>e used it for marking locations of Movies and Tvshows of that region.</a:t>
            </a:r>
          </a:p>
        </p:txBody>
      </p:sp>
    </p:spTree>
    <p:extLst>
      <p:ext uri="{BB962C8B-B14F-4D97-AF65-F5344CB8AC3E}">
        <p14:creationId xmlns:p14="http://schemas.microsoft.com/office/powerpoint/2010/main" val="2382366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66F1-364C-4CB6-8133-1B859B3CB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air Tvshow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24EF-88C1-4CA5-910B-8A389537D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API: </a:t>
            </a:r>
            <a:r>
              <a:rPr lang="en-IN" dirty="0">
                <a:hlinkClick r:id="rId2"/>
              </a:rPr>
              <a:t>https://api.themoviedb.org/3/tv/on_the_air?api_key={}</a:t>
            </a:r>
            <a:endParaRPr lang="en-IN" dirty="0"/>
          </a:p>
          <a:p>
            <a:r>
              <a:rPr lang="en-US" dirty="0"/>
              <a:t>We can add various conditions for querying the data.</a:t>
            </a:r>
          </a:p>
          <a:p>
            <a:pPr lvl="1"/>
            <a:r>
              <a:rPr lang="en-US" dirty="0"/>
              <a:t>Region wise</a:t>
            </a:r>
          </a:p>
          <a:p>
            <a:pPr lvl="1"/>
            <a:r>
              <a:rPr lang="en-US" dirty="0"/>
              <a:t>Page wise</a:t>
            </a:r>
          </a:p>
          <a:p>
            <a:pPr lvl="1"/>
            <a:r>
              <a:rPr lang="en-US" dirty="0"/>
              <a:t>User wise</a:t>
            </a:r>
          </a:p>
          <a:p>
            <a:pPr lvl="1"/>
            <a:r>
              <a:rPr lang="en-US" dirty="0"/>
              <a:t>Language wise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141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5307-B5B4-4C83-82EB-C93C66940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Tvshow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7717E-8788-4DBE-B117-27D31F905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original_name</a:t>
            </a: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"The Walking Dead"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genre_ids</a:t>
            </a: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18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10759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10765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"name"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"The Walking Dead"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"popularity"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248.813492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origin_country</a:t>
            </a: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"US"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vote_count</a:t>
            </a: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3099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first_air_date</a:t>
            </a: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"2010-10-31"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original_language</a:t>
            </a: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en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1402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vote_average</a:t>
            </a: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7.4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28784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8BDC-494C-4AE0-81C0-9AC49142D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playing Movies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FE8F5-CA8C-47A0-9D38-11272B211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API: </a:t>
            </a:r>
            <a:r>
              <a:rPr lang="en-IN" dirty="0">
                <a:hlinkClick r:id="rId2"/>
              </a:rPr>
              <a:t>https://api.themoviedb.org/3/movie/now_playing?api_key={}</a:t>
            </a:r>
            <a:endParaRPr lang="en-IN" dirty="0"/>
          </a:p>
          <a:p>
            <a:r>
              <a:rPr lang="en-US" dirty="0"/>
              <a:t>We can add various conditions for querying the data.</a:t>
            </a:r>
          </a:p>
          <a:p>
            <a:pPr lvl="1"/>
            <a:r>
              <a:rPr lang="en-US" dirty="0"/>
              <a:t>Region wise</a:t>
            </a:r>
          </a:p>
          <a:p>
            <a:pPr lvl="1"/>
            <a:r>
              <a:rPr lang="en-US" dirty="0"/>
              <a:t>Page wise</a:t>
            </a:r>
          </a:p>
          <a:p>
            <a:pPr lvl="1"/>
            <a:r>
              <a:rPr lang="en-US" dirty="0"/>
              <a:t>User wise</a:t>
            </a:r>
          </a:p>
          <a:p>
            <a:pPr lvl="1"/>
            <a:r>
              <a:rPr lang="en-US" dirty="0"/>
              <a:t>Language wise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3247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7250-B8AA-4F2D-822F-BD22C9EC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Movie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9BDAD-DD00-45B0-86BB-AF277DA8DB7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vote_count</a:t>
            </a: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2234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399055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"video"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vote_average</a:t>
            </a: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7.4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"title"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"The Shape of Water"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"popularity"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452.295995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original_language</a:t>
            </a: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en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original_title</a:t>
            </a: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"The Shape of Water"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genre_ids</a:t>
            </a: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18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14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10749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"adult"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release_date</a:t>
            </a: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"2017-12-01"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174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5D31E-B1E9-4CFC-8505-04B31461C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0560"/>
            <a:ext cx="10515600" cy="5506403"/>
          </a:xfrm>
        </p:spPr>
        <p:txBody>
          <a:bodyPr/>
          <a:lstStyle/>
          <a:p>
            <a:r>
              <a:rPr lang="en-US" dirty="0"/>
              <a:t>We used custom class for displaying labels like popups,</a:t>
            </a:r>
          </a:p>
          <a:p>
            <a:endParaRPr lang="en-US" dirty="0"/>
          </a:p>
          <a:p>
            <a:endParaRPr lang="en-US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43DBC-72B8-4E84-A139-B977161CE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297" y="1122044"/>
            <a:ext cx="1801559" cy="73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95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450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Mashup </vt:lpstr>
      <vt:lpstr>Domain </vt:lpstr>
      <vt:lpstr>Source</vt:lpstr>
      <vt:lpstr>Source </vt:lpstr>
      <vt:lpstr>On the air Tvshow</vt:lpstr>
      <vt:lpstr>Sample Tvshow</vt:lpstr>
      <vt:lpstr>Now playing Movies</vt:lpstr>
      <vt:lpstr>Sample Movie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Mashup </dc:title>
  <dc:creator>akhil nichenametla</dc:creator>
  <cp:lastModifiedBy>akhil nichenametla</cp:lastModifiedBy>
  <cp:revision>1</cp:revision>
  <dcterms:created xsi:type="dcterms:W3CDTF">2018-03-11T12:03:57Z</dcterms:created>
  <dcterms:modified xsi:type="dcterms:W3CDTF">2018-03-11T16:47:01Z</dcterms:modified>
</cp:coreProperties>
</file>