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519" y="1725769"/>
            <a:ext cx="11230378" cy="1674254"/>
          </a:xfrm>
        </p:spPr>
        <p:txBody>
          <a:bodyPr/>
          <a:lstStyle/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19" y="3760631"/>
            <a:ext cx="11230378" cy="2305317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N.Akhil Reddy</a:t>
            </a:r>
          </a:p>
          <a:p>
            <a:pPr algn="ctr"/>
            <a:r>
              <a:rPr lang="en-US" sz="2400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</a:p>
          <a:p>
            <a:pPr algn="ctr"/>
            <a:r>
              <a:rPr lang="en-US" sz="2400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Vnr Vjiet</a:t>
            </a:r>
            <a:endParaRPr lang="en-US" sz="2400" cap="none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01936" cy="3913210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achine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and statistical modeling are two different branches of predictive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modeling.</a:t>
            </a:r>
          </a:p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Power and Human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Effort:</a:t>
            </a:r>
          </a:p>
          <a:p>
            <a:pPr lvl="1"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lesser assumptions in a predictive model, higher will be the predictive power.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strong predictive power as the machine is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out patterns hidden in data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coefficient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and it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the modeler to understand the relation between variable before putting it in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Statistical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of 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 assumptions 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generation of some sample data, and similar data from a larger 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population.</a:t>
            </a:r>
          </a:p>
          <a:p>
            <a:pPr algn="just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non-deterministic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(non-deterministic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algorithm is an algorithm that, even for the same input, can exhibit different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behaviours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different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runs).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terms, a statistical model is usually thought of as a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 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(S,P)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S is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possible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 and P is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 probability distributions on 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4426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purpose for a statistical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Predicted values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of information</a:t>
            </a:r>
          </a:p>
          <a:p>
            <a:pPr algn="just" fontAlgn="base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stochastic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structures(stochastic is having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random probability distribution or pattern that may be analysed statistically but may not be predicted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precisely).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and age are each probabilistically distributed over humans.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 stochastically related: when we know that a person is of age 10, this influences the chance of the person being 5 feet tall.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could formalize that relationship in a linear regression model with the following form: height</a:t>
            </a:r>
            <a:r>
              <a:rPr lang="en-IN" sz="2000" i="1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IN" sz="2000" i="1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ε</a:t>
            </a:r>
            <a:r>
              <a:rPr lang="en-IN" sz="2000" i="1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 </a:t>
            </a: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intercept, </a:t>
            </a: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000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parameter that age is multiplied by to get a prediction of height, ε is the error term, and </a:t>
            </a:r>
            <a:r>
              <a:rPr lang="en-IN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identifies the person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implies that height is predicted by age, with some error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Modeling can be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 numerical data to help one to concisely describe the measurements and to help in the development of conceptual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system or process.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estimate uncertainties in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observational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and uncertainties in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observational data.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estimate probabilistic future behavior of a system based on past statistical information, a statistical prediction model. This is often a method use in climate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14096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8946"/>
            <a:ext cx="9650421" cy="1236372"/>
          </a:xfrm>
        </p:spPr>
        <p:txBody>
          <a:bodyPr/>
          <a:lstStyle/>
          <a:p>
            <a:pPr algn="ctr"/>
            <a:r>
              <a:rPr lang="en-IN" dirty="0"/>
              <a:t>Difference </a:t>
            </a:r>
            <a:r>
              <a:rPr lang="en-IN" dirty="0" smtClean="0"/>
              <a:t>between </a:t>
            </a:r>
            <a:r>
              <a:rPr lang="en-IN" dirty="0"/>
              <a:t>Machine Learning &amp; Statistical Modeling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08753" cy="34163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came up in different eras.</a:t>
            </a:r>
          </a:p>
          <a:p>
            <a:pPr algn="just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are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Data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that can learn from data without relying on rules-based programming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formalization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relationships between variables in the form of mathematical equations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Naming </a:t>
            </a:r>
            <a:r>
              <a:rPr lang="en-US" dirty="0" smtClean="0"/>
              <a:t>Convention</a:t>
            </a:r>
            <a:endParaRPr lang="en-US" dirty="0"/>
          </a:p>
        </p:txBody>
      </p:sp>
      <p:pic>
        <p:nvPicPr>
          <p:cNvPr id="1026" name="Picture 2" descr="https://www.analyticsvidhya.com/wp-content/uploads/2015/06/Screen-Shot-2015-07-01-at-12.19.11-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2292439"/>
            <a:ext cx="8761413" cy="44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data they deal </a:t>
            </a:r>
            <a:r>
              <a:rPr lang="en-IN" dirty="0" smtClean="0"/>
              <a:t>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does really well with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and high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observations.</a:t>
            </a:r>
          </a:p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tatistical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are generally applied for smaller data with less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or they end up over fitting.</a:t>
            </a:r>
          </a:p>
          <a:p>
            <a:pPr algn="just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54954" y="2603500"/>
            <a:ext cx="9328449" cy="34163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statistical model, we basically try to estimate the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IN" sz="20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( Y ) =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(Independent Variable) + error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algn="just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takes away the deterministic function </a:t>
            </a:r>
            <a:r>
              <a:rPr lang="en-IN" sz="2000" b="1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the equation. It simply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  <a:p>
            <a:pPr algn="just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Output(Y) ----- &gt; Input (X)</a:t>
            </a:r>
          </a:p>
        </p:txBody>
      </p:sp>
    </p:spTree>
    <p:extLst>
      <p:ext uri="{BB962C8B-B14F-4D97-AF65-F5344CB8AC3E}">
        <p14:creationId xmlns:p14="http://schemas.microsoft.com/office/powerpoint/2010/main" val="17263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1300</TotalTime>
  <Words>337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STATISTICAL MODELING</vt:lpstr>
      <vt:lpstr>What is Statistical Model?</vt:lpstr>
      <vt:lpstr>Three purpose for a statistical model</vt:lpstr>
      <vt:lpstr>Example</vt:lpstr>
      <vt:lpstr>Statistical Modeling can be used </vt:lpstr>
      <vt:lpstr>Difference between Machine Learning &amp; Statistical Modeling </vt:lpstr>
      <vt:lpstr>Naming Convention</vt:lpstr>
      <vt:lpstr>Types of data they deal with</vt:lpstr>
      <vt:lpstr>Formulation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</dc:title>
  <dc:creator>Akhil reddy</dc:creator>
  <cp:lastModifiedBy>Akhil Reddy</cp:lastModifiedBy>
  <cp:revision>22</cp:revision>
  <dcterms:created xsi:type="dcterms:W3CDTF">2017-08-31T12:59:12Z</dcterms:created>
  <dcterms:modified xsi:type="dcterms:W3CDTF">2017-09-15T05:37:55Z</dcterms:modified>
</cp:coreProperties>
</file>