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dadc1fee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dadc1fee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50d1c0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450d1c0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47a6a40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47a6a40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7a6a40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7a6a40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7a6a40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7a6a40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50d1c0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50d1c0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50d1c0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50d1c0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450d1c0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450d1c0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450d1c0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450d1c0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47a6a40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47a6a40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7a6a40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7a6a40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91850" y="127900"/>
            <a:ext cx="8363400" cy="26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current tasks and StegoHunt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204738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Akhilesh Nevatia, Research Meeting, 30th October 2023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Quantization Table Warning and Exif Tool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913600"/>
            <a:ext cx="8520600" cy="3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we get the same Quantization Table detected warning on a Stego and its corresponding cover, thus it is not possible to </a:t>
            </a:r>
            <a:r>
              <a:rPr lang="en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warnings to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an image as a Stego/Cover in certain cases mainly observed in images involved with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PixelKnot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Passlok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embedding algorithms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done with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Exiftool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Exif tool to extract Quantization Tables for 1 Cover and 5 corresponding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stegos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different embedding rates and observed all of them have the same Quantization Table.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compared Quantization Table of 5 unrelated Covers from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PixelKnot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Passlok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gave the same extracted Quantization Table.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compared Quantization Tables of 5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PixelKnot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Stegos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5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Passlok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Stegos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they too gave out the same Quantization Table.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The  Quantization Table is not very useful in classifying the image as Stego/Cover as they both give out the same value ( for the images tested above 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DO: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 apply the same process to larger data, as </a:t>
            </a:r>
            <a:r>
              <a:rPr lang="e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Wetstone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to have fixed the problem of passing large data."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 comprehend the meaning of each response message."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overall goal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617050"/>
            <a:ext cx="85206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5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StegoHunt Software to all the data in the StegoApp DB and retrieve the results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and comprehend the results obtained from the StegoHunt Software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StegoHunt tutorial</a:t>
            </a:r>
            <a:endParaRPr sz="18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go through the following: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How to load data into StegoHunt.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Which options to select while loading data.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Understanding the contents of each report generated.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75" y="445025"/>
            <a:ext cx="8520600" cy="44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90266E-586C-BCCC-9CF0-7AAF1AF0E670}"/>
              </a:ext>
            </a:extLst>
          </p:cNvPr>
          <p:cNvSpPr txBox="1"/>
          <p:nvPr/>
        </p:nvSpPr>
        <p:spPr>
          <a:xfrm>
            <a:off x="993913" y="17492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slide needs a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26208" y="178313"/>
            <a:ext cx="8520600" cy="87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Explanations of screen elements, </a:t>
            </a:r>
            <a:r>
              <a:rPr lang="en" sz="2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taken directly/paraphrased from the </a:t>
            </a:r>
            <a:r>
              <a:rPr lang="en" sz="20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StegoHunt</a:t>
            </a:r>
            <a:r>
              <a:rPr lang="en" sz="2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MP user manual</a:t>
            </a:r>
            <a:endParaRPr sz="2000" dirty="0">
              <a:latin typeface="+mn-lt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3" name="Google Shape;83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75" y="2451788"/>
            <a:ext cx="4680885" cy="24463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68F0E9-B739-CEF3-0BBA-BB2AC38F1D49}"/>
              </a:ext>
            </a:extLst>
          </p:cNvPr>
          <p:cNvSpPr txBox="1"/>
          <p:nvPr/>
        </p:nvSpPr>
        <p:spPr>
          <a:xfrm>
            <a:off x="226208" y="1015309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035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 Dataset Scan – scan using the factory datasets provided monthly in the Customer Support Portal.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 Default selected 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05DC1F5-844D-1711-F320-B0B39B06D4D4}"/>
              </a:ext>
            </a:extLst>
          </p:cNvPr>
          <p:cNvCxnSpPr/>
          <p:nvPr/>
        </p:nvCxnSpPr>
        <p:spPr>
          <a:xfrm>
            <a:off x="256875" y="1287821"/>
            <a:ext cx="2072857" cy="15826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4A7BC9-FBF8-4EEB-0C66-75AEA1A58C2A}"/>
              </a:ext>
            </a:extLst>
          </p:cNvPr>
          <p:cNvSpPr txBox="1"/>
          <p:nvPr/>
        </p:nvSpPr>
        <p:spPr>
          <a:xfrm>
            <a:off x="366525" y="1503611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Analysis Scan – scan using the included statistical analysis checks to detect embedded data in files. ( Default selected 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9463D85-BDC7-EAD4-F86D-1C3A25B517A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366525" y="1765221"/>
            <a:ext cx="1932542" cy="1702328"/>
          </a:xfrm>
          <a:prstGeom prst="curvedConnector3">
            <a:avLst>
              <a:gd name="adj1" fmla="val -118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3A1534-6C87-E7D7-812B-A122DC6B22FD}"/>
              </a:ext>
            </a:extLst>
          </p:cNvPr>
          <p:cNvSpPr txBox="1"/>
          <p:nvPr/>
        </p:nvSpPr>
        <p:spPr>
          <a:xfrm>
            <a:off x="2439381" y="2079121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Etc.- Akhilesh, make the remaining points</a:t>
            </a:r>
          </a:p>
        </p:txBody>
      </p:sp>
    </p:spTree>
    <p:extLst>
      <p:ext uri="{BB962C8B-B14F-4D97-AF65-F5344CB8AC3E}">
        <p14:creationId xmlns:p14="http://schemas.microsoft.com/office/powerpoint/2010/main" val="25878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Defining elements on the the </a:t>
            </a:r>
            <a:r>
              <a:rPr lang="en" sz="1800" dirty="0" err="1"/>
              <a:t>StegoHunt</a:t>
            </a:r>
            <a:r>
              <a:rPr lang="en" sz="1800" dirty="0"/>
              <a:t> screen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 Dataset Scan – scan using the factory datasets provided monthly in the Customer Support Portal.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 Default selected 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Analysis Scan – scan using the included statistical analysis checks to detect embedded data in files. ( Default selected 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Archives – choose whether to allow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StegoHunt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MP to extract and scan archive files.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Carve Images – choose whether to carve images from within other files—e.g., photos embedded a Microsoft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document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Network Files – choose whether to download and scan files in a cloud provider—e.g., OneDrive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30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Case – choose whether to create a case directory that includes all suspicious and warning file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detections, as well as a hash file ( Default selected 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All this data is taken directly/paraphrased from the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StegoHunt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MP user manual)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Different kind of Reports Generated </a:t>
            </a:r>
            <a:endParaRPr sz="18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SHOW EXAMPLE REPORTS GENERATED)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 report: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used by us to analyze results given out as raw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easy to filter and work with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Report: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defined, same raw data is present with the images and a graph representing different kind of warnings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multiple Html reports for if large amount of data passed in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Report: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Same raw data as the csv but in a Json format per image / file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Easier to analyze the csv format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All this data is taken directly/paraphrased from the StegoHunt MP user manual)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Responses in the StegoHunt CSV Report</a:t>
            </a:r>
            <a:endParaRPr sz="180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ran on a small batch of data, around ?? </a:t>
            </a:r>
            <a:r>
              <a:rPr lang="en-US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tegos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?? </a:t>
            </a:r>
            <a:r>
              <a:rPr lang="en-US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 and ?? </a:t>
            </a:r>
            <a:r>
              <a:rPr lang="en-US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nputs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?? originals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representative of the responses we get :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298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PixelKnot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Passlok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Quantization Table detected” ( on both 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Stegos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Covers ) (Most Observed Warning)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29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“JPEG PEDIGREE OBFUSCATION”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29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5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“TIFF NAME OBFUSCATION: TIFF DATA APPENDING“(Warning)</a:t>
            </a:r>
            <a:endParaRPr sz="531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29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5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No output message ( for most originals, inputs, csv, </a:t>
            </a:r>
            <a:r>
              <a:rPr lang="en" sz="5315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" sz="5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(non-cover/stego classified images) )</a:t>
            </a:r>
            <a:endParaRPr sz="531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1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Follow-up Questions for warning 1: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What does the warning "Quantization Table detected" mean?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How can I extract the Quantization Tables for an image and compare Cover Quantization with corresponding Stego </a:t>
            </a:r>
            <a:r>
              <a:rPr lang="en" sz="5315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Quantizations</a:t>
            </a:r>
            <a:r>
              <a:rPr lang="en" sz="531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53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Quantization Table Warning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922725"/>
            <a:ext cx="8520600" cy="3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below is a list of anomalies the </a:t>
            </a:r>
            <a:r>
              <a:rPr lang="en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lists </a:t>
            </a:r>
            <a:r>
              <a:rPr lang="en" sz="1400" strike="sng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gives out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includes the Quantization Table anomaly which we observed in the Report: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75" y="1499275"/>
            <a:ext cx="6943273" cy="29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809</Words>
  <Application>Microsoft Macintosh PowerPoint</Application>
  <PresentationFormat>On-screen Show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Proxima Nova</vt:lpstr>
      <vt:lpstr>Times New Roman</vt:lpstr>
      <vt:lpstr>Spearmint</vt:lpstr>
      <vt:lpstr>  Summary of current tasks and StegoHunt work  </vt:lpstr>
      <vt:lpstr>What is the overall goal ?</vt:lpstr>
      <vt:lpstr>StegoHunt tutorial</vt:lpstr>
      <vt:lpstr>PowerPoint Presentation</vt:lpstr>
      <vt:lpstr>Explanations of screen elements, taken directly/paraphrased from the StegoHunt MP user manual</vt:lpstr>
      <vt:lpstr>Defining elements on the the StegoHunt screen</vt:lpstr>
      <vt:lpstr>Different kind of Reports Generated </vt:lpstr>
      <vt:lpstr>Responses in the StegoHunt CSV Report</vt:lpstr>
      <vt:lpstr>Quantization Table Warning</vt:lpstr>
      <vt:lpstr>Quantization Table Warning and Exif Tool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Summary of current tasks and StegoHunt work  </dc:title>
  <cp:lastModifiedBy>Newman, Jennifer L [MATH]</cp:lastModifiedBy>
  <cp:revision>2</cp:revision>
  <dcterms:modified xsi:type="dcterms:W3CDTF">2023-10-30T17:48:25Z</dcterms:modified>
</cp:coreProperties>
</file>