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06" r:id="rId3"/>
    <p:sldId id="30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2" r:id="rId21"/>
    <p:sldId id="327" r:id="rId22"/>
    <p:sldId id="325" r:id="rId23"/>
    <p:sldId id="326" r:id="rId24"/>
    <p:sldId id="328" r:id="rId25"/>
    <p:sldId id="324" r:id="rId26"/>
    <p:sldId id="323" r:id="rId27"/>
    <p:sldId id="309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9"/>
    <p:restoredTop sz="94045"/>
  </p:normalViewPr>
  <p:slideViewPr>
    <p:cSldViewPr snapToGrid="0" snapToObjects="1">
      <p:cViewPr varScale="1">
        <p:scale>
          <a:sx n="67" d="100"/>
          <a:sy n="67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D656E-9C1C-504D-9210-FA6C8B8AF12B}" type="slidenum">
              <a:rPr lang="en-US"/>
              <a:pPr/>
              <a:t>4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28B297-F8C1-7A42-875A-BDBF7E9423FE}" type="slidenum">
              <a:rPr lang="en-US"/>
              <a:pPr/>
              <a:t>13</a:t>
            </a:fld>
            <a:endParaRPr lang="en-US"/>
          </a:p>
        </p:txBody>
      </p:sp>
      <p:sp>
        <p:nvSpPr>
          <p:cNvPr id="9113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A python source code file of classes is a module.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import a module    or some classes from a module</a:t>
            </a:r>
          </a:p>
          <a:p>
            <a:pPr eaLnBrk="1">
              <a:spcBef>
                <a:spcPct val="0"/>
              </a:spcBef>
            </a:pP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A02EFEEE-443F-CD4F-B409-4DEF08575107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13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1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7547A-AFCF-5A44-A523-DC47893D27B9}" type="slidenum">
              <a:rPr lang="en-US"/>
              <a:pPr/>
              <a:t>14</a:t>
            </a:fld>
            <a:endParaRPr lang="en-US"/>
          </a:p>
        </p:txBody>
      </p:sp>
      <p:sp>
        <p:nvSpPr>
          <p:cNvPr id="9216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Something new about imports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It’s not on the test.</a:t>
            </a: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EFF8D4D7-DC38-CA40-9B26-5369825FF82F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14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E7AD3-D713-8248-B6B0-DC9368AFC617}" type="slidenum">
              <a:rPr lang="en-US"/>
              <a:pPr/>
              <a:t>15</a:t>
            </a:fld>
            <a:endParaRPr lang="en-US"/>
          </a:p>
        </p:txBody>
      </p:sp>
      <p:sp>
        <p:nvSpPr>
          <p:cNvPr id="9318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if p = “hello” and q = “goodbye” it will return “hellogoodbye”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F4F1177-A046-F74C-AD3F-A96BE431BA1B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15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6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60EB17-8E82-A64F-9E33-A817396AAB58}" type="slidenum">
              <a:rPr lang="en-US"/>
              <a:pPr/>
              <a:t>16</a:t>
            </a:fld>
            <a:endParaRPr lang="en-US"/>
          </a:p>
        </p:txBody>
      </p:sp>
      <p:sp>
        <p:nvSpPr>
          <p:cNvPr id="1146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For methods that have many arguments</a:t>
            </a:r>
          </a:p>
          <a:p>
            <a:r>
              <a:rPr lang="en-US"/>
              <a:t>Need this technique for graphing later today.</a:t>
            </a:r>
          </a:p>
        </p:txBody>
      </p:sp>
    </p:spTree>
    <p:extLst>
      <p:ext uri="{BB962C8B-B14F-4D97-AF65-F5344CB8AC3E}">
        <p14:creationId xmlns:p14="http://schemas.microsoft.com/office/powerpoint/2010/main" val="65854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B7716A-AB8E-184E-AD5D-1079CCC3E184}" type="slidenum">
              <a:rPr lang="en-US"/>
              <a:pPr/>
              <a:t>17</a:t>
            </a:fld>
            <a:endParaRPr lang="en-US"/>
          </a:p>
        </p:txBody>
      </p:sp>
      <p:sp>
        <p:nvSpPr>
          <p:cNvPr id="12390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xrange() – generates number as needed instead of creating all numbers initially</a:t>
            </a:r>
          </a:p>
          <a:p>
            <a:pPr eaLnBrk="1">
              <a:spcBef>
                <a:spcPct val="0"/>
              </a:spcBef>
            </a:pPr>
            <a:endParaRPr lang="en-US" sz="200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First homework</a:t>
            </a:r>
            <a:r>
              <a:rPr lang="en-US" sz="2000" baseline="0">
                <a:latin typeface="+mn-lt" charset="0"/>
                <a:ea typeface="+mn-ea" charset="0"/>
                <a:cs typeface="+mn-ea" charset="0"/>
              </a:rPr>
              <a:t> assignment is to write frange that returns a list of floats.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51D088AC-BCC5-DE4A-9930-BB5625806310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17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78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FB666-A3D1-494A-B1D1-2F6A183DA14B}" type="slidenum">
              <a:rPr lang="en-US"/>
              <a:pPr/>
              <a:t>18</a:t>
            </a:fld>
            <a:endParaRPr lang="en-US"/>
          </a:p>
        </p:txBody>
      </p:sp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An indent always</a:t>
            </a:r>
            <a:r>
              <a:rPr lang="en-US" baseline="0" smtClean="0"/>
              <a:t> starts after a colon.</a:t>
            </a:r>
          </a:p>
          <a:p>
            <a:r>
              <a:rPr lang="en-US" baseline="0" smtClean="0"/>
              <a:t>Outdent does not have a specific character or symbol.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65DA83-A5FB-654C-8F26-0562030A180F}" type="slidenum">
              <a:rPr lang="en-US"/>
              <a:pPr/>
              <a:t>19</a:t>
            </a:fld>
            <a:endParaRPr lang="en-US"/>
          </a:p>
        </p:txBody>
      </p:sp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449CA2-18A7-4B4D-AE6C-C454F45E64C2}" type="slidenum">
              <a:rPr lang="en-US"/>
              <a:pPr/>
              <a:t>5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F5951-035B-0D4E-B14A-87575CD5B5AF}" type="slidenum">
              <a:rPr lang="en-US"/>
              <a:pPr/>
              <a:t>6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String slicing is very useful when you start thinking about strings:  beginning, end, first character, last character,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22F08-5BF3-B441-905F-D04548E8E3A2}" type="slidenum">
              <a:rPr lang="en-US"/>
              <a:pPr/>
              <a:t>7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Can also use single quotes to surround a string</a:t>
            </a:r>
          </a:p>
        </p:txBody>
      </p:sp>
    </p:spTree>
    <p:extLst>
      <p:ext uri="{BB962C8B-B14F-4D97-AF65-F5344CB8AC3E}">
        <p14:creationId xmlns:p14="http://schemas.microsoft.com/office/powerpoint/2010/main" val="125016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C68BC-8DBD-8A43-9EDB-D07350AC60E8}" type="slidenum">
              <a:rPr lang="en-US"/>
              <a:pPr/>
              <a:t>8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Very flexible but not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499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F1C8C8-6AC4-F743-8EC1-F26465DEE37B}" type="slidenum">
              <a:rPr lang="en-US"/>
              <a:pPr/>
              <a:t>9</a:t>
            </a:fld>
            <a:endParaRPr lang="en-US"/>
          </a:p>
        </p:txBody>
      </p:sp>
      <p:sp>
        <p:nvSpPr>
          <p:cNvPr id="8704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ranges from the number you want to the first number you don’t want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You can define your own irange function to include the last number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You can define your own frange function to return a list containing</a:t>
            </a:r>
            <a:r>
              <a:rPr lang="en-US" sz="2000" baseline="0">
                <a:latin typeface="+mn-lt" charset="0"/>
                <a:ea typeface="+mn-ea" charset="0"/>
                <a:cs typeface="+mn-ea" charset="0"/>
              </a:rPr>
              <a:t> floating point numbers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0AEE4472-181F-024B-A25C-79CC5856B7B1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5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BA1A80-5240-9648-89C8-103A53428FC0}" type="slidenum">
              <a:rPr lang="en-US"/>
              <a:pPr/>
              <a:t>10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5FA525-963C-BD45-9AE6-27D3A9271165}" type="slidenum">
              <a:rPr lang="en-US"/>
              <a:pPr/>
              <a:t>11</a:t>
            </a:fld>
            <a:endParaRPr lang="en-US"/>
          </a:p>
        </p:txBody>
      </p:sp>
      <p:sp>
        <p:nvSpPr>
          <p:cNvPr id="8908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Now that we have reviewed lists, we can add the string split method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First step in parsing</a:t>
            </a: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1E7C69F6-9EB9-B243-ACB1-FC16D0E12834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1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6EDB5-E8AB-6947-816F-10309B37A9DE}" type="slidenum">
              <a:rPr lang="en-US"/>
              <a:pPr/>
              <a:t>12</a:t>
            </a:fld>
            <a:endParaRPr lang="en-US"/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38157"/>
          </a:xfrm>
        </p:spPr>
        <p:txBody>
          <a:bodyPr>
            <a:normAutofit/>
          </a:bodyPr>
          <a:lstStyle/>
          <a:p>
            <a:r>
              <a:rPr lang="en-US" dirty="0" smtClean="0"/>
              <a:t>Data Ingestion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 Methods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 is a Class with data &amp; subroutines: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d.insert(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d.remove(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d.sort(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Can concatenate lists with +</a:t>
            </a:r>
          </a:p>
        </p:txBody>
      </p:sp>
    </p:spTree>
    <p:extLst>
      <p:ext uri="{BB962C8B-B14F-4D97-AF65-F5344CB8AC3E}">
        <p14:creationId xmlns:p14="http://schemas.microsoft.com/office/powerpoint/2010/main" val="124884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split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 = “Princeton Plasma Physics Lab”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myList = s.split()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returns a list of strings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print myList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[ “Princeton”, “Plasma”, “Physics”, “Lab”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help(str.split)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delimiters, etc.</a:t>
            </a:r>
          </a:p>
        </p:txBody>
      </p:sp>
    </p:spTree>
    <p:extLst>
      <p:ext uri="{BB962C8B-B14F-4D97-AF65-F5344CB8AC3E}">
        <p14:creationId xmlns:p14="http://schemas.microsoft.com/office/powerpoint/2010/main" val="154430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Tuple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Designated by ( )  parenthesis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List that can not be changed.   Immutable.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No append.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Good for returning multiple values from a subroutine function.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Can extract slices.</a:t>
            </a:r>
          </a:p>
        </p:txBody>
      </p:sp>
    </p:spTree>
    <p:extLst>
      <p:ext uri="{BB962C8B-B14F-4D97-AF65-F5344CB8AC3E}">
        <p14:creationId xmlns:p14="http://schemas.microsoft.com/office/powerpoint/2010/main" val="1507053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math module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math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dir(math)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math.sqrt(x)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math.sin(x)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math.cos(x)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49950" y="1608138"/>
            <a:ext cx="4425950" cy="219075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from math import *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sqrt(x)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949951" y="4138613"/>
            <a:ext cx="4583113" cy="2190750"/>
          </a:xfrm>
          <a:prstGeom prst="rect">
            <a:avLst/>
          </a:prstGeom>
          <a:solidFill>
            <a:srgbClr val="CCFFCC"/>
          </a:solidFill>
          <a:ln w="2556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from math import pi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print pi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83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import  a  module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89100" y="1600201"/>
            <a:ext cx="87757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math	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knows where to find 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___________________________________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sys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sys.path.append</a:t>
            </a: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(“/u/efeibush/python”)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 </a:t>
            </a:r>
            <a:r>
              <a:rPr lang="en-US" sz="30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cubic.py	</a:t>
            </a:r>
            <a:r>
              <a:rPr lang="en-US" sz="3000" dirty="0" err="1">
                <a:solidFill>
                  <a:srgbClr val="0000FF"/>
                </a:solidFill>
                <a:latin typeface="+mj-lt"/>
                <a:ea typeface="DejaVu LGC Sans" charset="0"/>
                <a:cs typeface="DejaVu LGC Sans" charset="0"/>
              </a:rPr>
              <a:t># import your own code</a:t>
            </a:r>
            <a:endParaRPr lang="en-US" sz="3000" dirty="0">
              <a:solidFill>
                <a:srgbClr val="0000FF"/>
              </a:solidFill>
              <a:latin typeface="+mj-lt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_____________________________________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if task == 3: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	import math    </a:t>
            </a:r>
            <a:r>
              <a:rPr lang="en-US" sz="30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imports can be anywhere</a:t>
            </a:r>
          </a:p>
        </p:txBody>
      </p:sp>
    </p:spTree>
    <p:extLst>
      <p:ext uri="{BB962C8B-B14F-4D97-AF65-F5344CB8AC3E}">
        <p14:creationId xmlns:p14="http://schemas.microsoft.com/office/powerpoint/2010/main" val="1913584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Defining a Function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0" y="1600200"/>
            <a:ext cx="9144000" cy="509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Block of code separate from main.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8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Define the function before calling it.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def myAdd(a, b):    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define before calling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    return a +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 = 25	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main section of code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q = 30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r = myAdd(p, q)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04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Keyword Arguments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1" y="1600201"/>
            <a:ext cx="8991599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Provide default values for optional arguments.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def setLineAttributes(color=“black”, 	style=“solid”, 	thickness=1):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	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100"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Call function from main program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setLineAttributes(style=“dotted”)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setLineAttributes(“red”, thickness=2)</a:t>
            </a:r>
          </a:p>
        </p:txBody>
      </p:sp>
    </p:spTree>
    <p:extLst>
      <p:ext uri="{BB962C8B-B14F-4D97-AF65-F5344CB8AC3E}">
        <p14:creationId xmlns:p14="http://schemas.microsoft.com/office/powerpoint/2010/main" val="2106635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u="sng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Looping with the range() function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for i in range(10):		</a:t>
            </a:r>
            <a:r>
              <a:rPr lang="en-US" sz="32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i gets 0 - 9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range() is limited to integers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i="1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numpy provides a range of floats</a:t>
            </a:r>
          </a:p>
        </p:txBody>
      </p:sp>
    </p:spTree>
    <p:extLst>
      <p:ext uri="{BB962C8B-B14F-4D97-AF65-F5344CB8AC3E}">
        <p14:creationId xmlns:p14="http://schemas.microsoft.com/office/powerpoint/2010/main" val="9599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Summary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81201" y="127635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Integer,  Float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Tuple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def  function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Keywords:   if  elif  else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          while   	 for in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          import        print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	Indenting counts		</a:t>
            </a:r>
            <a:r>
              <a:rPr lang="en-US" sz="3200" b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430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Run python as Interpreter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type()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123973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Virtual </a:t>
            </a:r>
            <a:r>
              <a:rPr lang="en-US" dirty="0" err="1" smtClean="0"/>
              <a:t>Envs</a:t>
            </a:r>
            <a:r>
              <a:rPr lang="en-US" dirty="0" smtClean="0"/>
              <a:t> &amp; Requirements</a:t>
            </a:r>
            <a:endParaRPr lang="en-US" dirty="0" smtClean="0"/>
          </a:p>
          <a:p>
            <a:r>
              <a:rPr lang="en-US" dirty="0" smtClean="0"/>
              <a:t>Data Ingestion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13375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08054"/>
          </a:xfrm>
        </p:spPr>
        <p:txBody>
          <a:bodyPr>
            <a:normAutofit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Envs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envs</a:t>
            </a:r>
            <a:r>
              <a:rPr lang="en-US" dirty="0" smtClean="0"/>
              <a:t>: isolation &amp; portability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8995" y="1690688"/>
            <a:ext cx="10560153" cy="4240921"/>
            <a:chOff x="1008995" y="1690688"/>
            <a:chExt cx="10105695" cy="4240921"/>
          </a:xfrm>
        </p:grpSpPr>
        <p:sp>
          <p:nvSpPr>
            <p:cNvPr id="4" name="Rectangle 3"/>
            <p:cNvSpPr/>
            <p:nvPr/>
          </p:nvSpPr>
          <p:spPr>
            <a:xfrm>
              <a:off x="1024759" y="2084823"/>
              <a:ext cx="10089931" cy="3846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8995" y="1690688"/>
              <a:ext cx="390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545021" y="2778610"/>
            <a:ext cx="3058510" cy="27708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venv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724153" y="3332574"/>
            <a:ext cx="2741829" cy="21886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==0.12.1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configparser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3.3.0.post2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==3.6.0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==1.5.1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nbconvert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==4.2.0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==1.10.4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openpyxl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==2.3.5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oauthlib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==1.0.3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==0.18.0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pandas-datareader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0.2.1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2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82663" y="2778610"/>
            <a:ext cx="3058510" cy="27708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venv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61795" y="3332574"/>
            <a:ext cx="2741829" cy="21886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==0.12.1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configparser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==3.3.0.post2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==3.6.0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==1.5.1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nbconvert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==4.2.0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==1.10.4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openpyxl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==2.3.5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oauthlib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==1.0.3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==0.18.0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pandas-datareader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==0.2.1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s-IS" sz="12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20305" y="2784888"/>
            <a:ext cx="3058510" cy="27708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venv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99437" y="3338852"/>
            <a:ext cx="2741829" cy="21886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bokeh==0.12.1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configparser==3.3.0.post2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lxml==3.6.0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matplotlib==1.5.1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nbconvert==4.2.0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numpy==1.10.4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openpyxl==2.3.5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oauthlib==1.0.3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pandas==0.18.0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pandas-datareader==0.2.1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s-IS" sz="120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sz="12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0986" cy="1325563"/>
          </a:xfrm>
        </p:spPr>
        <p:txBody>
          <a:bodyPr/>
          <a:lstStyle/>
          <a:p>
            <a:r>
              <a:rPr lang="en-US" dirty="0" smtClean="0"/>
              <a:t>Packages we use: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requirements.txt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45" y="1813034"/>
            <a:ext cx="9272752" cy="485578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==0.12.1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configparser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3.3.0.post2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==3.6.0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==1.5.1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nbconvert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==4.2.0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==1.10.4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openpyxl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==2.3.5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oauthlib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==1.0.3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==0.18.0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pandas-datareader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it-IT" dirty="0" smtClean="0">
                <a:latin typeface="Courier New" charset="0"/>
                <a:ea typeface="Courier New" charset="0"/>
                <a:cs typeface="Courier New" charset="0"/>
              </a:rPr>
              <a:t>0.2.1</a:t>
            </a:r>
          </a:p>
          <a:p>
            <a:pPr marL="0" indent="0">
              <a:buNone/>
            </a:pP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45" y="1939158"/>
            <a:ext cx="9272752" cy="223558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venv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source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/bin/activate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pip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install 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requirements.txt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45" y="1939158"/>
            <a:ext cx="9272752" cy="223558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source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/bin/activate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venv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3924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lecture02.ingestion.ipynb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lecture02.web.scraping.ipynb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90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Floating Point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 Typing – no declarations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x =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y = 6.3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Names start with a letter,    cAsE SeNsiTiVe.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Long names OK.</a:t>
            </a:r>
          </a:p>
        </p:txBody>
      </p:sp>
    </p:spTree>
    <p:extLst>
      <p:ext uri="{BB962C8B-B14F-4D97-AF65-F5344CB8AC3E}">
        <p14:creationId xmlns:p14="http://schemas.microsoft.com/office/powerpoint/2010/main" val="442720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Character Strings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 typing – no declaration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No memory allocation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Immutable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 = “Good 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len(s)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length of string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9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 String  Slicing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0" y="1600201"/>
            <a:ext cx="9144000" cy="497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 = “Good 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s[0]  evaluates to “G”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s[5:10] selects “After”		</a:t>
            </a:r>
            <a:r>
              <a:rPr lang="en-US" sz="32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string slicing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0000FF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s[:10] selects “Good After”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s[5:]  selects “Afternoon”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s[-4:] selects “noon”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last 4 characters</a:t>
            </a:r>
          </a:p>
        </p:txBody>
      </p:sp>
    </p:spTree>
    <p:extLst>
      <p:ext uri="{BB962C8B-B14F-4D97-AF65-F5344CB8AC3E}">
        <p14:creationId xmlns:p14="http://schemas.microsoft.com/office/powerpoint/2010/main" val="629152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Methods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81201" y="1600200"/>
            <a:ext cx="8583613" cy="506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is a Class with data &amp; subroutines: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t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s.upper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s.find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(“A”)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first = “George”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last = “Washington”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name = first + “ “ + last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					#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35753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Lists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Ordered sequence of items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Can be floats, ints, strings, Lists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= [16,  25.3,  “hello”,  45]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a[0] contains 16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a[-1]  contains 45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a[0:2]  is a list containing [16, 25.3]</a:t>
            </a:r>
          </a:p>
        </p:txBody>
      </p:sp>
    </p:spTree>
    <p:extLst>
      <p:ext uri="{BB962C8B-B14F-4D97-AF65-F5344CB8AC3E}">
        <p14:creationId xmlns:p14="http://schemas.microsoft.com/office/powerpoint/2010/main" val="465302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a List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 = [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days.append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(“Monday”)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days.append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(“Tuesday”)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years = range(2000, 2014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years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x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range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(2000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, 2014)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326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724</Words>
  <Application>Microsoft Macintosh PowerPoint</Application>
  <PresentationFormat>Widescreen</PresentationFormat>
  <Paragraphs>262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Courier</vt:lpstr>
      <vt:lpstr>Courier New</vt:lpstr>
      <vt:lpstr>DejaVu LGC Sans</vt:lpstr>
      <vt:lpstr>Arial</vt:lpstr>
      <vt:lpstr>Office Theme</vt:lpstr>
      <vt:lpstr>Data Ingestion &amp; Web Scraping</vt:lpstr>
      <vt:lpstr>Agenda</vt:lpstr>
      <vt:lpstr>Python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Envs &amp;  Packages</vt:lpstr>
      <vt:lpstr>Virtual envs: isolation &amp; portability</vt:lpstr>
      <vt:lpstr>Packages we use: requirements.txt</vt:lpstr>
      <vt:lpstr>Using ‘pip’</vt:lpstr>
      <vt:lpstr>Starting Jupyter</vt:lpstr>
      <vt:lpstr>Data Ingestion</vt:lpstr>
      <vt:lpstr>lecture02.ingestion.ipynb</vt:lpstr>
      <vt:lpstr>Web Scraping</vt:lpstr>
      <vt:lpstr>lecture02.web.scraping.ipynb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15</cp:revision>
  <cp:lastPrinted>2016-10-01T17:11:33Z</cp:lastPrinted>
  <dcterms:created xsi:type="dcterms:W3CDTF">2016-07-23T16:13:53Z</dcterms:created>
  <dcterms:modified xsi:type="dcterms:W3CDTF">2016-10-01T17:11:38Z</dcterms:modified>
</cp:coreProperties>
</file>