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itsingh150@gmail.com" userId="eec031918b03ead3" providerId="LiveId" clId="{5259BEF5-FBAA-460B-857E-0C2271DC3C07}"/>
    <pc:docChg chg="undo custSel addSld modSld sldOrd">
      <pc:chgData name="somitsingh150@gmail.com" userId="eec031918b03ead3" providerId="LiveId" clId="{5259BEF5-FBAA-460B-857E-0C2271DC3C07}" dt="2023-04-14T18:41:57.798" v="99"/>
      <pc:docMkLst>
        <pc:docMk/>
      </pc:docMkLst>
      <pc:sldChg chg="modSp mod ord">
        <pc:chgData name="somitsingh150@gmail.com" userId="eec031918b03ead3" providerId="LiveId" clId="{5259BEF5-FBAA-460B-857E-0C2271DC3C07}" dt="2023-04-14T18:41:57.798" v="99"/>
        <pc:sldMkLst>
          <pc:docMk/>
          <pc:sldMk cId="1296434136" sldId="265"/>
        </pc:sldMkLst>
        <pc:spChg chg="mod">
          <ac:chgData name="somitsingh150@gmail.com" userId="eec031918b03ead3" providerId="LiveId" clId="{5259BEF5-FBAA-460B-857E-0C2271DC3C07}" dt="2023-04-14T18:41:57.798" v="99"/>
          <ac:spMkLst>
            <pc:docMk/>
            <pc:sldMk cId="1296434136" sldId="265"/>
            <ac:spMk id="3" creationId="{0CE1DDD1-12D0-5221-78BD-22392D20C9A9}"/>
          </ac:spMkLst>
        </pc:spChg>
      </pc:sldChg>
      <pc:sldChg chg="modSp mod">
        <pc:chgData name="somitsingh150@gmail.com" userId="eec031918b03ead3" providerId="LiveId" clId="{5259BEF5-FBAA-460B-857E-0C2271DC3C07}" dt="2023-04-14T18:39:38.625" v="57"/>
        <pc:sldMkLst>
          <pc:docMk/>
          <pc:sldMk cId="256827564" sldId="266"/>
        </pc:sldMkLst>
        <pc:spChg chg="mod">
          <ac:chgData name="somitsingh150@gmail.com" userId="eec031918b03ead3" providerId="LiveId" clId="{5259BEF5-FBAA-460B-857E-0C2271DC3C07}" dt="2023-04-14T18:39:38.625" v="57"/>
          <ac:spMkLst>
            <pc:docMk/>
            <pc:sldMk cId="256827564" sldId="266"/>
            <ac:spMk id="3" creationId="{151ED07A-B336-3027-4E44-ABCD487D066E}"/>
          </ac:spMkLst>
        </pc:spChg>
      </pc:sldChg>
      <pc:sldChg chg="modSp mod">
        <pc:chgData name="somitsingh150@gmail.com" userId="eec031918b03ead3" providerId="LiveId" clId="{5259BEF5-FBAA-460B-857E-0C2271DC3C07}" dt="2023-04-14T18:39:59.839" v="59"/>
        <pc:sldMkLst>
          <pc:docMk/>
          <pc:sldMk cId="3308116111" sldId="268"/>
        </pc:sldMkLst>
        <pc:spChg chg="mod">
          <ac:chgData name="somitsingh150@gmail.com" userId="eec031918b03ead3" providerId="LiveId" clId="{5259BEF5-FBAA-460B-857E-0C2271DC3C07}" dt="2023-04-14T18:39:59.839" v="59"/>
          <ac:spMkLst>
            <pc:docMk/>
            <pc:sldMk cId="3308116111" sldId="268"/>
            <ac:spMk id="3" creationId="{6A0DCF75-B8D7-7AAA-7AF4-15C338C52F8D}"/>
          </ac:spMkLst>
        </pc:spChg>
      </pc:sldChg>
      <pc:sldChg chg="modSp new mod">
        <pc:chgData name="somitsingh150@gmail.com" userId="eec031918b03ead3" providerId="LiveId" clId="{5259BEF5-FBAA-460B-857E-0C2271DC3C07}" dt="2023-04-14T18:38:23.116" v="54" actId="207"/>
        <pc:sldMkLst>
          <pc:docMk/>
          <pc:sldMk cId="3916458448" sldId="269"/>
        </pc:sldMkLst>
        <pc:spChg chg="mod">
          <ac:chgData name="somitsingh150@gmail.com" userId="eec031918b03ead3" providerId="LiveId" clId="{5259BEF5-FBAA-460B-857E-0C2271DC3C07}" dt="2023-04-14T18:38:23.116" v="54" actId="207"/>
          <ac:spMkLst>
            <pc:docMk/>
            <pc:sldMk cId="3916458448" sldId="269"/>
            <ac:spMk id="3" creationId="{49E40EC5-0C8D-7581-B865-375419625F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9E7F-4FD8-EBA1-C3B1-3FDE211EB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668544"/>
            <a:ext cx="8825658" cy="3108837"/>
          </a:xfrm>
        </p:spPr>
        <p:txBody>
          <a:bodyPr/>
          <a:lstStyle/>
          <a:p>
            <a:pPr algn="ctr"/>
            <a:r>
              <a:rPr lang="en-IN" b="1" dirty="0"/>
              <a:t>Insurance Premium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17429-B65F-E234-2F59-F8A4F50A2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187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A671-DDBA-B769-1C3E-DC33C704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Q.&amp;A.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D07A-B336-3027-4E44-ABCD487D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techniques were you using for data pre-processing</a:t>
            </a:r>
            <a:r>
              <a:rPr lang="en-US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Removing unwanted attributes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Visualizing relation of independent variables with each other and output      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Checking and changing Distribution of continuous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Removing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Cleaning data and imputing if null values are present.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Converting categorical data into numeric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Scaling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2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6B33-22EB-760D-21CA-B05776E0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270A-1C86-5675-040A-BFD825337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82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65DF-395A-D217-FF11-FF38082A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Q.A.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CF75-B8D7-7AAA-7AF4-15C338C5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the different stages of deployment</a:t>
            </a:r>
            <a:r>
              <a:rPr lang="en-US" dirty="0"/>
              <a:t>?</a:t>
            </a:r>
          </a:p>
          <a:p>
            <a:r>
              <a:rPr lang="en-US" dirty="0"/>
              <a:t>We will create docker image and then we will push our code to the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 action will provide a facility to push continue code to any deploy stage here we are sending code to </a:t>
            </a:r>
            <a:r>
              <a:rPr lang="en-US" dirty="0" err="1"/>
              <a:t>aws</a:t>
            </a:r>
            <a:r>
              <a:rPr lang="en-US" dirty="0"/>
              <a:t> 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11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E875-54D4-D5C7-AA14-83BE4F09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0EC5-0C8D-7581-B865-375419625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endParaRPr lang="en-IN" sz="6000" b="1" i="1" dirty="0"/>
          </a:p>
          <a:p>
            <a:pPr marL="457200" lvl="1" indent="0" algn="ctr">
              <a:buNone/>
            </a:pPr>
            <a:r>
              <a:rPr lang="en-IN" sz="6000" b="1" i="1" dirty="0">
                <a:solidFill>
                  <a:schemeClr val="tx1"/>
                </a:solidFill>
              </a:rPr>
              <a:t>The END</a:t>
            </a:r>
          </a:p>
          <a:p>
            <a:pPr marL="457200" lvl="1" indent="0" algn="ctr">
              <a:buNone/>
            </a:pPr>
            <a:r>
              <a:rPr lang="en-IN" sz="4400" b="1" dirty="0">
                <a:solidFill>
                  <a:schemeClr val="tx1"/>
                </a:solidFill>
              </a:rPr>
              <a:t>Thankyou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391645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EA0B-12A7-EC0E-C227-63048156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 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0CE1-4A2C-16F5-47CB-8A6B8EAA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give people an estimate of how much they need based on</a:t>
            </a:r>
          </a:p>
          <a:p>
            <a:pPr marL="0" indent="0">
              <a:buNone/>
            </a:pPr>
            <a:r>
              <a:rPr lang="en-US" dirty="0"/>
              <a:t>     their individual health situation. So that they can choose right insurance</a:t>
            </a:r>
          </a:p>
          <a:p>
            <a:pPr marL="0" indent="0">
              <a:buNone/>
            </a:pPr>
            <a:r>
              <a:rPr lang="en-US" dirty="0"/>
              <a:t>     policies for there health. This can assist a person in concentrating on the</a:t>
            </a:r>
          </a:p>
          <a:p>
            <a:pPr marL="0" indent="0">
              <a:buNone/>
            </a:pPr>
            <a:r>
              <a:rPr lang="en-US" dirty="0"/>
              <a:t>    health side of insurance policy.</a:t>
            </a:r>
          </a:p>
        </p:txBody>
      </p:sp>
    </p:spTree>
    <p:extLst>
      <p:ext uri="{BB962C8B-B14F-4D97-AF65-F5344CB8AC3E}">
        <p14:creationId xmlns:p14="http://schemas.microsoft.com/office/powerpoint/2010/main" val="2015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D855-AD67-F340-61CC-2B123133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Benefits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3105C-A820-EB6B-7FFD-90A56F9F6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will help to get to know about </a:t>
            </a:r>
            <a:r>
              <a:rPr lang="en-IN" dirty="0" err="1"/>
              <a:t>helath</a:t>
            </a:r>
            <a:r>
              <a:rPr lang="en-IN" dirty="0"/>
              <a:t> insurance premium</a:t>
            </a:r>
          </a:p>
          <a:p>
            <a:r>
              <a:rPr lang="en-IN" dirty="0"/>
              <a:t>This will also help to know status of health and to choose right insurance </a:t>
            </a:r>
          </a:p>
          <a:p>
            <a:pPr marL="0" indent="0">
              <a:buNone/>
            </a:pPr>
            <a:r>
              <a:rPr lang="en-IN" dirty="0"/>
              <a:t>     For your health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65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64EF-BCA0-4F6B-B16C-E6B6EF32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AE69F-2523-D6EF-2E40-31AC14816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972" y="2333105"/>
            <a:ext cx="8399282" cy="3686695"/>
          </a:xfrm>
        </p:spPr>
      </p:pic>
    </p:spTree>
    <p:extLst>
      <p:ext uri="{BB962C8B-B14F-4D97-AF65-F5344CB8AC3E}">
        <p14:creationId xmlns:p14="http://schemas.microsoft.com/office/powerpoint/2010/main" val="121476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3BD6-6B5C-D9BB-7A54-4F1554DA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ingestion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8C9E2-1905-AEF8-CD30-55066815D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data ingestion stage we are reading data from Cassandra database.</a:t>
            </a:r>
          </a:p>
          <a:p>
            <a:r>
              <a:rPr lang="en-IN" dirty="0"/>
              <a:t>After downloading data as csv file we will create data validation stage at there we will validate data as per our schema .</a:t>
            </a:r>
          </a:p>
          <a:p>
            <a:r>
              <a:rPr lang="en-IN" b="1" dirty="0"/>
              <a:t>Schema check and no of column check</a:t>
            </a:r>
            <a:r>
              <a:rPr lang="en-IN" dirty="0"/>
              <a:t>: In validation of data we will check no of columns and datatype of columns also we both are good then we will go ahead ,if condition is not </a:t>
            </a:r>
            <a:r>
              <a:rPr lang="en-IN" dirty="0" err="1"/>
              <a:t>fullfill</a:t>
            </a:r>
            <a:r>
              <a:rPr lang="en-IN" dirty="0"/>
              <a:t> we will create exception </a:t>
            </a:r>
          </a:p>
          <a:p>
            <a:pPr marL="0" indent="0">
              <a:buNone/>
            </a:pPr>
            <a:r>
              <a:rPr lang="en-IN" dirty="0"/>
              <a:t>     for that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95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77E7-A67D-C3F8-94AD-0825322B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10423-BC50-0642-383B-375E702DF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data transformer stage  we will first check null value if there is null value we will handle the null values if not will move </a:t>
            </a:r>
          </a:p>
          <a:p>
            <a:r>
              <a:rPr lang="en-IN" dirty="0"/>
              <a:t>In the dataset there is categorical as well as numerical variable for that we are using one hot encoding technique to handle all categorical variable.</a:t>
            </a:r>
          </a:p>
          <a:p>
            <a:r>
              <a:rPr lang="en-IN" dirty="0"/>
              <a:t> for categorical variable and numerical variable we want all the data should be in proper scale for that we are also using scaling data technique that is standard scaler technique.</a:t>
            </a:r>
          </a:p>
          <a:p>
            <a:r>
              <a:rPr lang="en-IN" dirty="0"/>
              <a:t>Transformed data we will save .</a:t>
            </a:r>
            <a:r>
              <a:rPr lang="en-IN" dirty="0" err="1"/>
              <a:t>npz</a:t>
            </a:r>
            <a:r>
              <a:rPr lang="en-IN" dirty="0"/>
              <a:t>  </a:t>
            </a:r>
            <a:r>
              <a:rPr lang="en-IN" dirty="0" err="1"/>
              <a:t>formate</a:t>
            </a:r>
            <a:r>
              <a:rPr lang="en-IN" dirty="0"/>
              <a:t>(array form to train the model)</a:t>
            </a:r>
          </a:p>
          <a:p>
            <a:pPr marL="0" indent="0" algn="ctr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46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9A2A-46D4-578A-1CB2-AF95280C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1CDF-9B5D-F8DB-ADE6-BA5CA1019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Data Preprocessing</a:t>
            </a:r>
          </a:p>
          <a:p>
            <a:endParaRPr lang="en-US" b="1" i="1" dirty="0"/>
          </a:p>
          <a:p>
            <a:r>
              <a:rPr lang="en-US" dirty="0"/>
              <a:t>Performing EDA to get insight of data like identifying distribution , outliers ,trend among data etc.</a:t>
            </a:r>
          </a:p>
          <a:p>
            <a:r>
              <a:rPr lang="en-US" dirty="0"/>
              <a:t>Check for null values in the columns. If present impute the null values.</a:t>
            </a:r>
          </a:p>
          <a:p>
            <a:r>
              <a:rPr lang="en-US" dirty="0"/>
              <a:t>Encode the categorical values with numeric values.</a:t>
            </a:r>
          </a:p>
          <a:p>
            <a:r>
              <a:rPr lang="en-US" dirty="0"/>
              <a:t>Perform Standard Scalar to scale down the values.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23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A5A7-E96F-D1A2-BAA0-9B2877DB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FD04-BDBC-E744-BBB9-34175F697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perform all the model which is provide in </a:t>
            </a:r>
            <a:r>
              <a:rPr lang="en-IN" dirty="0" err="1"/>
              <a:t>model.yaml</a:t>
            </a:r>
            <a:r>
              <a:rPr lang="en-IN" dirty="0"/>
              <a:t> </a:t>
            </a:r>
          </a:p>
          <a:p>
            <a:r>
              <a:rPr lang="en-IN" dirty="0"/>
              <a:t>Find the best model first then check accuracy then try to do some hyper parameter  tuning</a:t>
            </a:r>
          </a:p>
          <a:p>
            <a:r>
              <a:rPr lang="en-IN" dirty="0"/>
              <a:t>And try to find out best model with the best parameter for our production</a:t>
            </a:r>
          </a:p>
          <a:p>
            <a:r>
              <a:rPr lang="en-IN" dirty="0"/>
              <a:t>Prediction : </a:t>
            </a:r>
            <a:r>
              <a:rPr lang="en-US" dirty="0"/>
              <a:t>The testing files are shared in the batches</a:t>
            </a:r>
            <a:r>
              <a:rPr lang="en-IN" dirty="0"/>
              <a:t> through </a:t>
            </a:r>
            <a:r>
              <a:rPr lang="en-IN" i="1" dirty="0"/>
              <a:t>grid search cv.</a:t>
            </a:r>
          </a:p>
          <a:p>
            <a:r>
              <a:rPr lang="en-IN" dirty="0"/>
              <a:t>we perform data </a:t>
            </a:r>
            <a:r>
              <a:rPr lang="en-IN" dirty="0" err="1"/>
              <a:t>preprocessing</a:t>
            </a:r>
            <a:r>
              <a:rPr lang="en-IN" dirty="0"/>
              <a:t> technique and then try to predict through </a:t>
            </a:r>
            <a:r>
              <a:rPr lang="en-IN" dirty="0" err="1"/>
              <a:t>ui</a:t>
            </a:r>
            <a:r>
              <a:rPr lang="en-IN" dirty="0"/>
              <a:t> 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6992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9788-6EBA-AB85-1F54-BE51905F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Q &amp; 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DDD1-12D0-5221-78BD-22392D20C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the source of data ?</a:t>
            </a:r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the source of data provided by </a:t>
            </a:r>
            <a:r>
              <a:rPr lang="en-US" dirty="0" err="1"/>
              <a:t>ineuron</a:t>
            </a:r>
            <a:r>
              <a:rPr lang="en-US" dirty="0"/>
              <a:t> team .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was the type of data?</a:t>
            </a:r>
          </a:p>
          <a:p>
            <a:pPr marL="0" indent="0">
              <a:buNone/>
            </a:pPr>
            <a:r>
              <a:rPr lang="en-US" dirty="0"/>
              <a:t>     there is both kind of data which is categorical as well as numerical.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the complete flow you followed in this Project?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reffered</a:t>
            </a:r>
            <a:r>
              <a:rPr lang="en-US" dirty="0"/>
              <a:t> to the 4</a:t>
            </a:r>
            <a:r>
              <a:rPr lang="en-US" baseline="30000" dirty="0"/>
              <a:t>th</a:t>
            </a:r>
            <a:r>
              <a:rPr lang="en-US" dirty="0"/>
              <a:t> slide for better understanding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logs are managed?</a:t>
            </a:r>
          </a:p>
          <a:p>
            <a:pPr marL="0" indent="0">
              <a:buNone/>
            </a:pPr>
            <a:r>
              <a:rPr lang="en-US" dirty="0"/>
              <a:t>     each and </a:t>
            </a:r>
            <a:r>
              <a:rPr lang="en-US" dirty="0" err="1"/>
              <a:t>evry</a:t>
            </a:r>
            <a:r>
              <a:rPr lang="en-US" dirty="0"/>
              <a:t> module or file managed by logs by there specific name</a:t>
            </a:r>
          </a:p>
          <a:p>
            <a:pPr marL="0" indent="0">
              <a:buNone/>
            </a:pPr>
            <a:r>
              <a:rPr lang="en-US" dirty="0"/>
              <a:t>     For understandings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434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{75E83BC8-2576-44B2-B32F-2A799FF24DF6}tf02900722</Template>
  <TotalTime>170</TotalTime>
  <Words>599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Insurance Premium Prediction</vt:lpstr>
      <vt:lpstr>Objective :</vt:lpstr>
      <vt:lpstr>Benefits :</vt:lpstr>
      <vt:lpstr>Architecture</vt:lpstr>
      <vt:lpstr>Data ingestion and validation</vt:lpstr>
      <vt:lpstr>Data transformer</vt:lpstr>
      <vt:lpstr>Model training</vt:lpstr>
      <vt:lpstr>Model selection</vt:lpstr>
      <vt:lpstr>Q &amp; A:</vt:lpstr>
      <vt:lpstr>Q.&amp;A.</vt:lpstr>
      <vt:lpstr>PowerPoint Presentation</vt:lpstr>
      <vt:lpstr>Q.A.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Premium Prediction</dc:title>
  <dc:creator>somitsingh150@gmail.com</dc:creator>
  <cp:lastModifiedBy>somitsingh150@gmail.com</cp:lastModifiedBy>
  <cp:revision>1</cp:revision>
  <dcterms:created xsi:type="dcterms:W3CDTF">2023-04-14T16:09:38Z</dcterms:created>
  <dcterms:modified xsi:type="dcterms:W3CDTF">2023-04-14T19:00:22Z</dcterms:modified>
</cp:coreProperties>
</file>