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SemiBold"/>
      <p:regular r:id="rId20"/>
      <p:bold r:id="rId21"/>
      <p:italic r:id="rId22"/>
      <p:boldItalic r:id="rId23"/>
    </p:embeddedFont>
    <p:embeddedFont>
      <p:font typeface="Raleway"/>
      <p:regular r:id="rId24"/>
      <p:bold r:id="rId25"/>
      <p:italic r:id="rId26"/>
      <p:boldItalic r:id="rId27"/>
    </p:embeddedFont>
    <p:embeddedFont>
      <p:font typeface="Roboto Medium"/>
      <p:regular r:id="rId28"/>
      <p:bold r:id="rId29"/>
      <p:italic r:id="rId30"/>
      <p:boldItalic r:id="rId31"/>
    </p:embeddedFont>
    <p:embeddedFont>
      <p:font typeface="Roboto"/>
      <p:regular r:id="rId32"/>
      <p:bold r:id="rId33"/>
      <p:italic r:id="rId34"/>
      <p:boldItalic r:id="rId35"/>
    </p:embeddedFont>
    <p:embeddedFont>
      <p:font typeface="Average"/>
      <p:regular r:id="rId36"/>
    </p:embeddedFont>
    <p:embeddedFont>
      <p:font typeface="Oswald"/>
      <p:regular r:id="rId37"/>
      <p:bold r:id="rId38"/>
    </p:embeddedFon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iAHs5sFt0wjuy9Ybnyqjy4I4HL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F83F3F-B119-4FC9-81AC-8D3FC0ADD722}">
  <a:tblStyle styleId="{CFF83F3F-B119-4FC9-81AC-8D3FC0ADD72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BF584C4-B6A7-4DAD-B1CB-59CDCEB1A169}" styleName="Table_1">
    <a:wholeTbl>
      <a:tcTxStyle b="off" i="off">
        <a:font>
          <a:latin typeface="Gill Sans MT"/>
          <a:ea typeface="Gill Sans MT"/>
          <a:cs typeface="Gill Sans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Gill Sans MT"/>
          <a:ea typeface="Gill Sans MT"/>
          <a:cs typeface="Gill Sans MT"/>
        </a:font>
        <a:srgbClr val="FFFFFF"/>
      </a:tcTxStyle>
      <a:tcStyle>
        <a:fill>
          <a:solidFill>
            <a:srgbClr val="000000"/>
          </a:solidFill>
        </a:fill>
      </a:tcStyle>
    </a:lastCol>
    <a:firstCol>
      <a:tcTxStyle b="on" i="off">
        <a:font>
          <a:latin typeface="Gill Sans MT"/>
          <a:ea typeface="Gill Sans MT"/>
          <a:cs typeface="Gill Sans MT"/>
        </a:font>
        <a:srgbClr val="FFFFFF"/>
      </a:tcTxStyle>
      <a:tcStyle>
        <a:fill>
          <a:solidFill>
            <a:srgbClr val="000000"/>
          </a:solidFill>
        </a:fill>
      </a:tcStyle>
    </a:firstCol>
    <a:lastRow>
      <a:tcTxStyle b="on" i="off">
        <a:font>
          <a:latin typeface="Gill Sans MT"/>
          <a:ea typeface="Gill Sans MT"/>
          <a:cs typeface="Gill Sans MT"/>
        </a:font>
        <a:srgbClr val="FFFFFF"/>
      </a:tcTxStyle>
      <a:tcStyle>
        <a:tcBdr>
          <a:top>
            <a:ln cap="flat" cmpd="sng" w="38100">
              <a:solidFill>
                <a:srgbClr val="FFFFFF"/>
              </a:solidFill>
              <a:prstDash val="solid"/>
              <a:round/>
              <a:headEnd len="sm" w="sm" type="none"/>
              <a:tailEnd len="sm" w="sm" type="none"/>
            </a:ln>
          </a:top>
        </a:tcBdr>
        <a:fill>
          <a:solidFill>
            <a:srgbClr val="000000"/>
          </a:solidFill>
        </a:fill>
      </a:tcStyle>
    </a:lastRow>
    <a:seCell>
      <a:tcTxStyle b="off" i="off"/>
    </a:seCell>
    <a:swCell>
      <a:tcTxStyle b="off" i="off"/>
    </a:swCell>
    <a:firstRow>
      <a:tcTxStyle b="on" i="off">
        <a:font>
          <a:latin typeface="Gill Sans MT"/>
          <a:ea typeface="Gill Sans MT"/>
          <a:cs typeface="Gill Sans MT"/>
        </a:font>
        <a:srgbClr val="FFFFFF"/>
      </a:tcTxStyle>
      <a:tcStyle>
        <a:tcBdr>
          <a:bottom>
            <a:ln cap="flat" cmpd="sng" w="38100">
              <a:solidFill>
                <a:srgbClr val="FFFFFF"/>
              </a:solidFill>
              <a:prstDash val="solid"/>
              <a:round/>
              <a:headEnd len="sm" w="sm" type="none"/>
              <a:tailEnd len="sm" w="sm" type="none"/>
            </a:ln>
          </a:bottom>
        </a:tcBdr>
        <a:fill>
          <a:solidFill>
            <a:srgbClr val="000000"/>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font" Target="fonts/RalewaySemiBold-regular.fntdata"/><Relationship Id="rId41" Type="http://customschemas.google.com/relationships/presentationmetadata" Target="metadata"/><Relationship Id="rId22" Type="http://schemas.openxmlformats.org/officeDocument/2006/relationships/font" Target="fonts/RalewaySemiBold-italic.fntdata"/><Relationship Id="rId21" Type="http://schemas.openxmlformats.org/officeDocument/2006/relationships/font" Target="fonts/RalewaySemiBold-bold.fntdata"/><Relationship Id="rId24" Type="http://schemas.openxmlformats.org/officeDocument/2006/relationships/font" Target="fonts/Raleway-regular.fntdata"/><Relationship Id="rId23" Type="http://schemas.openxmlformats.org/officeDocument/2006/relationships/font" Target="fonts/Raleway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Medium-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39" Type="http://schemas.openxmlformats.org/officeDocument/2006/relationships/font" Target="fonts/GillSans-regular.fntdata"/><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15"/>
          <p:cNvGrpSpPr/>
          <p:nvPr/>
        </p:nvGrpSpPr>
        <p:grpSpPr>
          <a:xfrm>
            <a:off x="4350279" y="2855377"/>
            <a:ext cx="443589" cy="105632"/>
            <a:chOff x="4137525" y="2915950"/>
            <a:chExt cx="869100" cy="207000"/>
          </a:xfrm>
        </p:grpSpPr>
        <p:sp>
          <p:nvSpPr>
            <p:cNvPr id="11" name="Google Shape;11;p1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1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4"/>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1"/>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2"/>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2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287275" y="110450"/>
            <a:ext cx="8678400" cy="224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280">
                <a:solidFill>
                  <a:schemeClr val="lt1"/>
                </a:solidFill>
                <a:latin typeface="Roboto Medium"/>
                <a:ea typeface="Roboto Medium"/>
                <a:cs typeface="Roboto Medium"/>
                <a:sym typeface="Roboto Medium"/>
              </a:rPr>
              <a:t>VEHICLE AND LICENCE DOCUMENTATION MONITORING SYSTEM</a:t>
            </a:r>
            <a:endParaRPr sz="4280">
              <a:solidFill>
                <a:schemeClr val="lt1"/>
              </a:solidFill>
              <a:latin typeface="Roboto Medium"/>
              <a:ea typeface="Roboto Medium"/>
              <a:cs typeface="Roboto Medium"/>
              <a:sym typeface="Roboto Medium"/>
            </a:endParaRPr>
          </a:p>
        </p:txBody>
      </p:sp>
      <p:sp>
        <p:nvSpPr>
          <p:cNvPr id="60" name="Google Shape;60;p1"/>
          <p:cNvSpPr txBox="1"/>
          <p:nvPr>
            <p:ph idx="1" type="subTitle"/>
          </p:nvPr>
        </p:nvSpPr>
        <p:spPr>
          <a:xfrm>
            <a:off x="3050700" y="2103750"/>
            <a:ext cx="3042600" cy="492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2100"/>
              <a:buNone/>
            </a:pPr>
            <a:r>
              <a:rPr lang="en" sz="2000">
                <a:solidFill>
                  <a:schemeClr val="lt1"/>
                </a:solidFill>
              </a:rPr>
              <a:t>MINI PROJECT</a:t>
            </a:r>
            <a:endParaRPr sz="2000">
              <a:solidFill>
                <a:schemeClr val="lt1"/>
              </a:solidFill>
            </a:endParaRPr>
          </a:p>
        </p:txBody>
      </p:sp>
      <p:sp>
        <p:nvSpPr>
          <p:cNvPr id="61" name="Google Shape;61;p1"/>
          <p:cNvSpPr txBox="1"/>
          <p:nvPr/>
        </p:nvSpPr>
        <p:spPr>
          <a:xfrm>
            <a:off x="888750" y="2507250"/>
            <a:ext cx="7366500" cy="136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2000"/>
              <a:buFont typeface="Arial"/>
              <a:buNone/>
            </a:pPr>
            <a:r>
              <a:rPr b="0" i="0" lang="en" sz="2000" u="none" cap="none" strike="noStrike">
                <a:solidFill>
                  <a:schemeClr val="lt1"/>
                </a:solidFill>
                <a:latin typeface="Gill Sans"/>
                <a:ea typeface="Gill Sans"/>
                <a:cs typeface="Gill Sans"/>
                <a:sym typeface="Gill Sans"/>
              </a:rPr>
              <a:t>Department of MCA, MES College of Engineering , Kuttippuram</a:t>
            </a:r>
            <a:endParaRPr b="0" i="0" sz="2000" u="none" cap="none" strike="noStrike">
              <a:solidFill>
                <a:schemeClr val="lt1"/>
              </a:solidFill>
              <a:latin typeface="Gill Sans"/>
              <a:ea typeface="Gill Sans"/>
              <a:cs typeface="Gill Sans"/>
              <a:sym typeface="Gill Sans"/>
            </a:endParaRPr>
          </a:p>
          <a:p>
            <a:pPr indent="0" lvl="0" marL="0" marR="0" rtl="0" algn="ctr">
              <a:lnSpc>
                <a:spcPct val="100000"/>
              </a:lnSpc>
              <a:spcBef>
                <a:spcPts val="1000"/>
              </a:spcBef>
              <a:spcAft>
                <a:spcPts val="0"/>
              </a:spcAft>
              <a:buClr>
                <a:srgbClr val="000000"/>
              </a:buClr>
              <a:buSzPts val="2000"/>
              <a:buFont typeface="Arial"/>
              <a:buNone/>
            </a:pPr>
            <a:r>
              <a:rPr b="0" i="0" lang="en" sz="2000" u="none" cap="none" strike="noStrike">
                <a:solidFill>
                  <a:schemeClr val="lt1"/>
                </a:solidFill>
                <a:latin typeface="Gill Sans"/>
                <a:ea typeface="Gill Sans"/>
                <a:cs typeface="Gill Sans"/>
                <a:sym typeface="Gill Sans"/>
              </a:rPr>
              <a:t>13</a:t>
            </a:r>
            <a:r>
              <a:rPr b="0" baseline="30000" i="0" lang="en" sz="2000" u="none" cap="none" strike="noStrike">
                <a:solidFill>
                  <a:schemeClr val="lt1"/>
                </a:solidFill>
                <a:latin typeface="Gill Sans"/>
                <a:ea typeface="Gill Sans"/>
                <a:cs typeface="Gill Sans"/>
                <a:sym typeface="Gill Sans"/>
              </a:rPr>
              <a:t>th</a:t>
            </a:r>
            <a:r>
              <a:rPr b="0" i="0" lang="en" sz="2000" u="none" cap="none" strike="noStrike">
                <a:solidFill>
                  <a:schemeClr val="lt1"/>
                </a:solidFill>
                <a:latin typeface="Gill Sans"/>
                <a:ea typeface="Gill Sans"/>
                <a:cs typeface="Gill Sans"/>
                <a:sym typeface="Gill Sans"/>
              </a:rPr>
              <a:t> SEPTEMBER 2022</a:t>
            </a:r>
            <a:endParaRPr b="0" i="0" sz="2000" u="none" cap="none" strike="noStrike">
              <a:solidFill>
                <a:schemeClr val="lt1"/>
              </a:solidFill>
              <a:latin typeface="Gill Sans"/>
              <a:ea typeface="Gill Sans"/>
              <a:cs typeface="Gill Sans"/>
              <a:sym typeface="Gill Sans"/>
            </a:endParaRPr>
          </a:p>
          <a:p>
            <a:pPr indent="0" lvl="0" marL="0" marR="0" rtl="0" algn="l">
              <a:lnSpc>
                <a:spcPct val="100000"/>
              </a:lnSpc>
              <a:spcBef>
                <a:spcPts val="1000"/>
              </a:spcBef>
              <a:spcAft>
                <a:spcPts val="0"/>
              </a:spcAft>
              <a:buClr>
                <a:schemeClr val="dk1"/>
              </a:buClr>
              <a:buSzPts val="2000"/>
              <a:buFont typeface="Arial"/>
              <a:buNone/>
            </a:pPr>
            <a:r>
              <a:t/>
            </a:r>
            <a:endParaRPr b="0" i="0" sz="2000" u="none" cap="none" strike="noStrike">
              <a:solidFill>
                <a:schemeClr val="lt1"/>
              </a:solidFill>
              <a:latin typeface="Gill Sans"/>
              <a:ea typeface="Gill Sans"/>
              <a:cs typeface="Gill Sans"/>
              <a:sym typeface="Gill Sans"/>
            </a:endParaRPr>
          </a:p>
        </p:txBody>
      </p:sp>
      <p:sp>
        <p:nvSpPr>
          <p:cNvPr id="62" name="Google Shape;62;p1"/>
          <p:cNvSpPr txBox="1"/>
          <p:nvPr/>
        </p:nvSpPr>
        <p:spPr>
          <a:xfrm>
            <a:off x="3754225" y="3563250"/>
            <a:ext cx="159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solidFill>
                  <a:schemeClr val="lt1"/>
                </a:solidFill>
                <a:latin typeface="Raleway SemiBold"/>
                <a:ea typeface="Raleway SemiBold"/>
                <a:cs typeface="Raleway SemiBold"/>
                <a:sym typeface="Raleway SemiBold"/>
              </a:rPr>
              <a:t>PREPARED BY</a:t>
            </a:r>
            <a:r>
              <a:rPr lang="en" sz="1300" u="sng">
                <a:solidFill>
                  <a:schemeClr val="lt1"/>
                </a:solidFill>
                <a:latin typeface="Raleway SemiBold"/>
                <a:ea typeface="Raleway SemiBold"/>
                <a:cs typeface="Raleway SemiBold"/>
                <a:sym typeface="Raleway SemiBold"/>
              </a:rPr>
              <a:t> </a:t>
            </a:r>
            <a:endParaRPr sz="1100"/>
          </a:p>
        </p:txBody>
      </p:sp>
      <p:sp>
        <p:nvSpPr>
          <p:cNvPr id="63" name="Google Shape;63;p1"/>
          <p:cNvSpPr txBox="1"/>
          <p:nvPr/>
        </p:nvSpPr>
        <p:spPr>
          <a:xfrm>
            <a:off x="1188325" y="3945100"/>
            <a:ext cx="6876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AKHILRAJ CHIRAYIL (MES21MCA-2003)</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10"/>
          <p:cNvSpPr txBox="1"/>
          <p:nvPr>
            <p:ph idx="1" type="subTitle"/>
          </p:nvPr>
        </p:nvSpPr>
        <p:spPr>
          <a:xfrm>
            <a:off x="-424750" y="19805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PROJECT PLAN</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graphicFrame>
        <p:nvGraphicFramePr>
          <p:cNvPr id="117" name="Google Shape;117;p10"/>
          <p:cNvGraphicFramePr/>
          <p:nvPr/>
        </p:nvGraphicFramePr>
        <p:xfrm>
          <a:off x="766244" y="678904"/>
          <a:ext cx="3000000" cy="3000000"/>
        </p:xfrm>
        <a:graphic>
          <a:graphicData uri="http://schemas.openxmlformats.org/drawingml/2006/table">
            <a:tbl>
              <a:tblPr>
                <a:noFill/>
                <a:tableStyleId>{CFF83F3F-B119-4FC9-81AC-8D3FC0ADD722}</a:tableStyleId>
              </a:tblPr>
              <a:tblGrid>
                <a:gridCol w="1250775"/>
                <a:gridCol w="1296550"/>
                <a:gridCol w="1710575"/>
                <a:gridCol w="1396125"/>
                <a:gridCol w="584425"/>
                <a:gridCol w="1388250"/>
              </a:tblGrid>
              <a:tr h="644475">
                <a:tc>
                  <a:txBody>
                    <a:bodyPr/>
                    <a:lstStyle/>
                    <a:p>
                      <a:pPr indent="0" lvl="0" marL="180975" marR="169545"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180975" marR="169545"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User Story ID</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313055" marR="0"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313055" marR="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Sprint</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346710" marR="335280"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346710" marR="33528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Start Date</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0" marR="364490"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0" marR="36449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End Date</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569595" marR="558165"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Arial"/>
                        <a:ea typeface="Arial"/>
                        <a:cs typeface="Arial"/>
                        <a:sym typeface="Arial"/>
                      </a:endParaRPr>
                    </a:p>
                    <a:p>
                      <a:pPr indent="0" lvl="0" marL="0" marR="364490"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D</a:t>
                      </a:r>
                      <a:r>
                        <a:rPr b="1" lang="en" sz="1600" u="none" cap="none" strike="noStrike">
                          <a:solidFill>
                            <a:schemeClr val="lt1"/>
                          </a:solidFill>
                          <a:latin typeface="Times New Roman"/>
                          <a:ea typeface="Times New Roman"/>
                          <a:cs typeface="Times New Roman"/>
                          <a:sym typeface="Times New Roman"/>
                        </a:rPr>
                        <a:t>a</a:t>
                      </a:r>
                      <a:r>
                        <a:rPr b="1" lang="en" sz="1600" u="none" cap="none" strike="noStrike">
                          <a:solidFill>
                            <a:schemeClr val="lt1"/>
                          </a:solidFill>
                          <a:latin typeface="Times New Roman"/>
                          <a:ea typeface="Times New Roman"/>
                          <a:cs typeface="Times New Roman"/>
                          <a:sym typeface="Times New Roman"/>
                        </a:rPr>
                        <a:t>y</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c>
                  <a:txBody>
                    <a:bodyPr/>
                    <a:lstStyle/>
                    <a:p>
                      <a:pPr indent="0" lvl="0" marL="180975" marR="169545" rtl="0" algn="ctr">
                        <a:lnSpc>
                          <a:spcPct val="100000"/>
                        </a:lnSpc>
                        <a:spcBef>
                          <a:spcPts val="0"/>
                        </a:spcBef>
                        <a:spcAft>
                          <a:spcPts val="0"/>
                        </a:spcAft>
                        <a:buClr>
                          <a:srgbClr val="000000"/>
                        </a:buClr>
                        <a:buSzPts val="1600"/>
                        <a:buFont typeface="Arial"/>
                        <a:buNone/>
                      </a:pPr>
                      <a:r>
                        <a:t/>
                      </a:r>
                      <a:endParaRPr b="1" sz="1600" u="none" cap="none" strike="noStrike">
                        <a:solidFill>
                          <a:schemeClr val="lt1"/>
                        </a:solidFill>
                        <a:latin typeface="Times New Roman"/>
                        <a:ea typeface="Times New Roman"/>
                        <a:cs typeface="Times New Roman"/>
                        <a:sym typeface="Times New Roman"/>
                      </a:endParaRPr>
                    </a:p>
                    <a:p>
                      <a:pPr indent="0" lvl="0" marL="180975" marR="169545" rtl="0" algn="ctr">
                        <a:lnSpc>
                          <a:spcPct val="100000"/>
                        </a:lnSpc>
                        <a:spcBef>
                          <a:spcPts val="195"/>
                        </a:spcBef>
                        <a:spcAft>
                          <a:spcPts val="0"/>
                        </a:spcAft>
                        <a:buClr>
                          <a:srgbClr val="000000"/>
                        </a:buClr>
                        <a:buSzPts val="1600"/>
                        <a:buFont typeface="Arial"/>
                        <a:buNone/>
                      </a:pPr>
                      <a:r>
                        <a:rPr b="1" lang="en" sz="1600" u="none" cap="none" strike="noStrike">
                          <a:solidFill>
                            <a:schemeClr val="lt1"/>
                          </a:solidFill>
                          <a:latin typeface="Times New Roman"/>
                          <a:ea typeface="Times New Roman"/>
                          <a:cs typeface="Times New Roman"/>
                          <a:sym typeface="Times New Roman"/>
                        </a:rPr>
                        <a:t>Status</a:t>
                      </a:r>
                      <a:endParaRPr b="1" sz="1600" u="none" cap="none" strike="noStrike">
                        <a:solidFill>
                          <a:schemeClr val="lt1"/>
                        </a:solidFill>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FFFFF"/>
                      </a:solidFill>
                      <a:prstDash val="solid"/>
                      <a:round/>
                      <a:headEnd len="sm" w="sm" type="none"/>
                      <a:tailEnd len="sm" w="sm" type="none"/>
                    </a:lnB>
                    <a:solidFill>
                      <a:schemeClr val="accent4"/>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1 , 9 </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rowSpan="2">
                  <a:txBody>
                    <a:bodyPr/>
                    <a:lstStyle/>
                    <a:p>
                      <a:pPr indent="0" lvl="0" marL="513715" marR="0" rtl="0" algn="l">
                        <a:lnSpc>
                          <a:spcPct val="100000"/>
                        </a:lnSpc>
                        <a:spcBef>
                          <a:spcPts val="0"/>
                        </a:spcBef>
                        <a:spcAft>
                          <a:spcPts val="0"/>
                        </a:spcAft>
                        <a:buClr>
                          <a:srgbClr val="000000"/>
                        </a:buClr>
                        <a:buSzPts val="1400"/>
                        <a:buFont typeface="Arial"/>
                        <a:buNone/>
                      </a:pPr>
                      <a:r>
                        <a:t/>
                      </a:r>
                      <a:endParaRPr b="0" sz="1400" u="none" cap="none" strike="noStrike">
                        <a:latin typeface="Arial"/>
                        <a:ea typeface="Arial"/>
                        <a:cs typeface="Arial"/>
                        <a:sym typeface="Arial"/>
                      </a:endParaRPr>
                    </a:p>
                    <a:p>
                      <a:pPr indent="0" lvl="0" marL="513715" marR="0" rtl="0" algn="l">
                        <a:lnSpc>
                          <a:spcPct val="100000"/>
                        </a:lnSpc>
                        <a:spcBef>
                          <a:spcPts val="5"/>
                        </a:spcBef>
                        <a:spcAft>
                          <a:spcPts val="0"/>
                        </a:spcAft>
                        <a:buClr>
                          <a:srgbClr val="000000"/>
                        </a:buClr>
                        <a:buSzPts val="1400"/>
                        <a:buFont typeface="Arial"/>
                        <a:buNone/>
                      </a:pPr>
                      <a:r>
                        <a:t/>
                      </a:r>
                      <a:endParaRPr b="0" sz="1400" u="none" cap="none" strike="noStrike">
                        <a:latin typeface="Arial"/>
                        <a:ea typeface="Arial"/>
                        <a:cs typeface="Arial"/>
                        <a:sym typeface="Arial"/>
                      </a:endParaRPr>
                    </a:p>
                    <a:p>
                      <a:pPr indent="0" lvl="0" marL="513715" marR="0" rtl="0" algn="l">
                        <a:lnSpc>
                          <a:spcPct val="100000"/>
                        </a:lnSpc>
                        <a:spcBef>
                          <a:spcPts val="5"/>
                        </a:spcBef>
                        <a:spcAft>
                          <a:spcPts val="0"/>
                        </a:spcAft>
                        <a:buClr>
                          <a:srgbClr val="000000"/>
                        </a:buClr>
                        <a:buSzPts val="1400"/>
                        <a:buFont typeface="Arial"/>
                        <a:buNone/>
                      </a:pPr>
                      <a:r>
                        <a:rPr b="0" lang="en" sz="1400" u="none" cap="none" strike="noStrike">
                          <a:latin typeface="Arial"/>
                          <a:ea typeface="Arial"/>
                          <a:cs typeface="Arial"/>
                          <a:sym typeface="Arial"/>
                        </a:rPr>
                        <a:t>Sprint 1</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346710" marR="33464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16/08/20</a:t>
                      </a:r>
                      <a:r>
                        <a:rPr lang="en" sz="1400" u="none" cap="none" strike="noStrike">
                          <a:latin typeface="Times New Roman"/>
                          <a:ea typeface="Times New Roman"/>
                          <a:cs typeface="Times New Roman"/>
                          <a:sym typeface="Times New Roman"/>
                        </a:rPr>
                        <a:t>2</a:t>
                      </a:r>
                      <a:r>
                        <a:rPr b="0" lang="en" sz="1400" u="none" cap="none" strike="noStrike">
                          <a:latin typeface="Times New Roman"/>
                          <a:ea typeface="Times New Roman"/>
                          <a:cs typeface="Times New Roman"/>
                          <a:sym typeface="Times New Roman"/>
                        </a:rPr>
                        <a:t>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25/08/2022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marR="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10</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91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 16 , 19</a:t>
                      </a:r>
                      <a:r>
                        <a:rPr b="0" lang="en" sz="1400" u="none" cap="none" strike="noStrike">
                          <a:latin typeface="Times New Roman"/>
                          <a:ea typeface="Times New Roman"/>
                          <a:cs typeface="Times New Roman"/>
                          <a:sym typeface="Times New Roman"/>
                        </a:rPr>
                        <a:t>, 10 , 11</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vMerge="1"/>
                <a:tc>
                  <a:txBody>
                    <a:bodyPr/>
                    <a:lstStyle/>
                    <a:p>
                      <a:pPr indent="0" lvl="0" marL="346710" marR="33464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26/08/2022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04/09/2022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rtl="0" algn="ctr">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10</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91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4-8,1</a:t>
                      </a:r>
                      <a:r>
                        <a:rPr lang="en">
                          <a:latin typeface="Times New Roman"/>
                          <a:ea typeface="Times New Roman"/>
                          <a:cs typeface="Times New Roman"/>
                          <a:sym typeface="Times New Roman"/>
                        </a:rPr>
                        <a:t>7,</a:t>
                      </a:r>
                      <a:r>
                        <a:rPr lang="en" sz="1400" u="none" cap="none" strike="noStrike">
                          <a:latin typeface="Times New Roman"/>
                          <a:ea typeface="Times New Roman"/>
                          <a:cs typeface="Times New Roman"/>
                          <a:sym typeface="Times New Roman"/>
                        </a:rPr>
                        <a:t>18</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rowSpan="2">
                  <a:txBody>
                    <a:bodyPr/>
                    <a:lstStyle/>
                    <a:p>
                      <a:pPr indent="0" lvl="0" marL="513715" marR="0" rtl="0" algn="l">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Sprint 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346710" marR="33464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05/09/2022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19/09/2022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marR="0"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1</a:t>
                      </a:r>
                      <a:r>
                        <a:rPr lang="en">
                          <a:latin typeface="Times New Roman"/>
                          <a:ea typeface="Times New Roman"/>
                          <a:cs typeface="Times New Roman"/>
                          <a:sym typeface="Times New Roman"/>
                        </a:rPr>
                        <a:t>5</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275"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12-15,2,3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vMerge="1"/>
                <a:tc>
                  <a:txBody>
                    <a:bodyPr/>
                    <a:lstStyle/>
                    <a:p>
                      <a:pPr indent="0" lvl="0" marL="346710" marR="33464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20/09/2022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05</a:t>
                      </a:r>
                      <a:r>
                        <a:rPr b="0" lang="en" sz="1400" u="none" cap="none" strike="noStrike">
                          <a:latin typeface="Times New Roman"/>
                          <a:ea typeface="Times New Roman"/>
                          <a:cs typeface="Times New Roman"/>
                          <a:sym typeface="Times New Roman"/>
                        </a:rPr>
                        <a:t>/10/2022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marR="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16</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27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a:t>
                      </a:r>
                      <a:endParaRPr sz="1400" u="none" cap="none" strike="noStrike"/>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rowSpan="2">
                  <a:txBody>
                    <a:bodyPr/>
                    <a:lstStyle/>
                    <a:p>
                      <a:pPr indent="0" lvl="0" marL="513715" marR="0" rtl="0" algn="l">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Sprint 3</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346710" marR="334645"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06</a:t>
                      </a:r>
                      <a:r>
                        <a:rPr b="0" lang="en" sz="1400" u="none" cap="none" strike="noStrike">
                          <a:latin typeface="Times New Roman"/>
                          <a:ea typeface="Times New Roman"/>
                          <a:cs typeface="Times New Roman"/>
                          <a:sym typeface="Times New Roman"/>
                        </a:rPr>
                        <a:t>/10/2022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21</a:t>
                      </a:r>
                      <a:r>
                        <a:rPr b="0" lang="en" sz="1400" u="none" cap="none" strike="noStrike">
                          <a:latin typeface="Times New Roman"/>
                          <a:ea typeface="Times New Roman"/>
                          <a:cs typeface="Times New Roman"/>
                          <a:sym typeface="Times New Roman"/>
                        </a:rPr>
                        <a:t>/</a:t>
                      </a:r>
                      <a:r>
                        <a:rPr lang="en">
                          <a:latin typeface="Times New Roman"/>
                          <a:ea typeface="Times New Roman"/>
                          <a:cs typeface="Times New Roman"/>
                          <a:sym typeface="Times New Roman"/>
                        </a:rPr>
                        <a:t>10</a:t>
                      </a:r>
                      <a:r>
                        <a:rPr b="0" lang="en" sz="1400" u="none" cap="none" strike="noStrike">
                          <a:latin typeface="Times New Roman"/>
                          <a:ea typeface="Times New Roman"/>
                          <a:cs typeface="Times New Roman"/>
                          <a:sym typeface="Times New Roman"/>
                        </a:rPr>
                        <a:t>/2022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rtl="0" algn="ctr">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15</a:t>
                      </a:r>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27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r h="554600">
                <a:tc>
                  <a:txBody>
                    <a:bodyPr/>
                    <a:lstStyle/>
                    <a:p>
                      <a:pPr indent="0" lvl="0" marL="1270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21,22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vMerge="1"/>
                <a:tc>
                  <a:txBody>
                    <a:bodyPr/>
                    <a:lstStyle/>
                    <a:p>
                      <a:pPr indent="0" lvl="0" marL="346710" marR="334645"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22</a:t>
                      </a:r>
                      <a:r>
                        <a:rPr b="0" lang="en" sz="1400" u="none" cap="none" strike="noStrike">
                          <a:latin typeface="Times New Roman"/>
                          <a:ea typeface="Times New Roman"/>
                          <a:cs typeface="Times New Roman"/>
                          <a:sym typeface="Times New Roman"/>
                        </a:rPr>
                        <a:t>/1</a:t>
                      </a:r>
                      <a:r>
                        <a:rPr lang="en">
                          <a:latin typeface="Times New Roman"/>
                          <a:ea typeface="Times New Roman"/>
                          <a:cs typeface="Times New Roman"/>
                          <a:sym typeface="Times New Roman"/>
                        </a:rPr>
                        <a:t>0</a:t>
                      </a:r>
                      <a:r>
                        <a:rPr b="0" lang="en" sz="1400" u="none" cap="none" strike="noStrike">
                          <a:latin typeface="Times New Roman"/>
                          <a:ea typeface="Times New Roman"/>
                          <a:cs typeface="Times New Roman"/>
                          <a:sym typeface="Times New Roman"/>
                        </a:rPr>
                        <a:t>/2022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0" marR="368300" rtl="0" algn="ctr">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04</a:t>
                      </a:r>
                      <a:r>
                        <a:rPr b="0" lang="en" sz="1400" u="none" cap="none" strike="noStrike">
                          <a:latin typeface="Times New Roman"/>
                          <a:ea typeface="Times New Roman"/>
                          <a:cs typeface="Times New Roman"/>
                          <a:sym typeface="Times New Roman"/>
                        </a:rPr>
                        <a:t>/11/2022</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2065" marR="0" rtl="0" algn="ctr">
                        <a:lnSpc>
                          <a:spcPct val="1125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14</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c>
                  <a:txBody>
                    <a:bodyPr/>
                    <a:lstStyle/>
                    <a:p>
                      <a:pPr indent="0" lvl="0" marL="180975" marR="168275" rtl="0" algn="ctr">
                        <a:lnSpc>
                          <a:spcPct val="100000"/>
                        </a:lnSpc>
                        <a:spcBef>
                          <a:spcPts val="0"/>
                        </a:spcBef>
                        <a:spcAft>
                          <a:spcPts val="0"/>
                        </a:spcAft>
                        <a:buClr>
                          <a:srgbClr val="000000"/>
                        </a:buClr>
                        <a:buSzPts val="1400"/>
                        <a:buFont typeface="Arial"/>
                        <a:buNone/>
                      </a:pPr>
                      <a:r>
                        <a:rPr b="0" lang="en" sz="1400" u="none" cap="none" strike="noStrike">
                          <a:latin typeface="Times New Roman"/>
                          <a:ea typeface="Times New Roman"/>
                          <a:cs typeface="Times New Roman"/>
                          <a:sym typeface="Times New Roman"/>
                        </a:rPr>
                        <a:t>Planned</a:t>
                      </a:r>
                      <a:endParaRPr b="0" sz="1400" u="none" cap="none" strike="noStrike">
                        <a:latin typeface="Arial"/>
                        <a:ea typeface="Arial"/>
                        <a:cs typeface="Arial"/>
                        <a:sym typeface="Arial"/>
                      </a:endParaRPr>
                    </a:p>
                  </a:txBody>
                  <a:tcPr marT="25825" marB="25825" marR="51650" marL="516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graphicFrame>
        <p:nvGraphicFramePr>
          <p:cNvPr id="122" name="Google Shape;122;p11"/>
          <p:cNvGraphicFramePr/>
          <p:nvPr/>
        </p:nvGraphicFramePr>
        <p:xfrm>
          <a:off x="296106" y="219708"/>
          <a:ext cx="3000000" cy="3000000"/>
        </p:xfrm>
        <a:graphic>
          <a:graphicData uri="http://schemas.openxmlformats.org/drawingml/2006/table">
            <a:tbl>
              <a:tblPr bandRow="1" firstRow="1">
                <a:noFill/>
                <a:tableStyleId>{EBF584C4-B6A7-4DAD-B1CB-59CDCEB1A169}</a:tableStyleId>
              </a:tblPr>
              <a:tblGrid>
                <a:gridCol w="934925"/>
                <a:gridCol w="642775"/>
                <a:gridCol w="814175"/>
                <a:gridCol w="622675"/>
                <a:gridCol w="592125"/>
                <a:gridCol w="578675"/>
                <a:gridCol w="619050"/>
                <a:gridCol w="592125"/>
                <a:gridCol w="592125"/>
                <a:gridCol w="565250"/>
                <a:gridCol w="645975"/>
                <a:gridCol w="672875"/>
                <a:gridCol w="672875"/>
              </a:tblGrid>
              <a:tr h="1260000">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Backlog</a:t>
                      </a:r>
                      <a:endParaRPr sz="14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Item</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Com-pletion</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Date</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Original</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Estimat-e</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16/08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2</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17/08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Day3</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18/08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4</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19/08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5</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20/08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6</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21/08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Day7</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22/08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8</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23/08</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9</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24/08</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Day10</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25/08</a:t>
                      </a:r>
                      <a:endParaRPr sz="1400" u="none" cap="none" strike="noStrike">
                        <a:solidFill>
                          <a:schemeClr val="lt1"/>
                        </a:solidFill>
                      </a:endParaRPr>
                    </a:p>
                  </a:txBody>
                  <a:tcPr marT="45725" marB="45725" marR="91450" marL="91450">
                    <a:solidFill>
                      <a:schemeClr val="accent4"/>
                    </a:solidFill>
                  </a:tcPr>
                </a:tc>
              </a:tr>
              <a:tr h="8561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000000"/>
                          </a:solidFill>
                        </a:rPr>
                        <a:t>User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000000"/>
                          </a:solidFill>
                        </a:rPr>
                        <a:t>Story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 1 </a:t>
                      </a:r>
                      <a:endParaRPr sz="11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r>
              <a:tr h="6138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Form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Gill Sans"/>
                        <a:buNone/>
                      </a:pPr>
                      <a:r>
                        <a:rPr lang="en" sz="1200" u="none" cap="none" strike="noStrike"/>
                        <a:t>16/08</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FFFF"/>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6138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Table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18/08</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46715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Coding</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24/08</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5</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11307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Testing &amp; validation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25/08</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r>
            </a:tbl>
          </a:graphicData>
        </a:graphic>
      </p:graphicFrame>
      <p:sp>
        <p:nvSpPr>
          <p:cNvPr id="123" name="Google Shape;123;p11"/>
          <p:cNvSpPr txBox="1"/>
          <p:nvPr/>
        </p:nvSpPr>
        <p:spPr>
          <a:xfrm>
            <a:off x="0" y="-76200"/>
            <a:ext cx="2475000" cy="53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500"/>
              <a:buFont typeface="Arial"/>
              <a:buNone/>
            </a:pPr>
            <a:r>
              <a:rPr b="0" i="0" lang="en" sz="2500" u="none" cap="none" strike="noStrike">
                <a:solidFill>
                  <a:srgbClr val="262626"/>
                </a:solidFill>
                <a:latin typeface="Gill Sans"/>
                <a:ea typeface="Gill Sans"/>
                <a:cs typeface="Gill Sans"/>
                <a:sym typeface="Gill Sans"/>
              </a:rPr>
              <a:t>SPRINT PLAN</a:t>
            </a:r>
            <a:endParaRPr b="0" i="0" sz="2500" u="none" cap="none" strike="noStrike">
              <a:solidFill>
                <a:srgbClr val="262626"/>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p12"/>
          <p:cNvSpPr txBox="1"/>
          <p:nvPr>
            <p:ph idx="1" type="subTitle"/>
          </p:nvPr>
        </p:nvSpPr>
        <p:spPr>
          <a:xfrm>
            <a:off x="-424750" y="19805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PROJECT PLAN</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graphicFrame>
        <p:nvGraphicFramePr>
          <p:cNvPr id="129" name="Google Shape;129;p12"/>
          <p:cNvGraphicFramePr/>
          <p:nvPr/>
        </p:nvGraphicFramePr>
        <p:xfrm>
          <a:off x="417033" y="198194"/>
          <a:ext cx="3000000" cy="3000000"/>
        </p:xfrm>
        <a:graphic>
          <a:graphicData uri="http://schemas.openxmlformats.org/drawingml/2006/table">
            <a:tbl>
              <a:tblPr bandRow="1" firstRow="1">
                <a:noFill/>
                <a:tableStyleId>{EBF584C4-B6A7-4DAD-B1CB-59CDCEB1A169}</a:tableStyleId>
              </a:tblPr>
              <a:tblGrid>
                <a:gridCol w="873075"/>
                <a:gridCol w="788450"/>
                <a:gridCol w="573950"/>
                <a:gridCol w="602075"/>
                <a:gridCol w="602075"/>
                <a:gridCol w="602075"/>
                <a:gridCol w="602075"/>
                <a:gridCol w="602075"/>
                <a:gridCol w="602075"/>
                <a:gridCol w="602075"/>
                <a:gridCol w="603225"/>
                <a:gridCol w="628350"/>
                <a:gridCol w="628350"/>
              </a:tblGrid>
              <a:tr h="1034025">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Backlog</a:t>
                      </a:r>
                      <a:endParaRPr sz="1400" u="none" cap="none" strike="noStrike">
                        <a:solidFill>
                          <a:schemeClr val="lt1"/>
                        </a:solidFill>
                      </a:endParaRPr>
                    </a:p>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lt1"/>
                          </a:solidFill>
                        </a:rPr>
                        <a:t>Item</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Compl-etion</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Date</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Original</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Estimate</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26/08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2</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27/08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3</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28/08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4</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29/08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5</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30/08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6</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31/08</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7</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01/09</a:t>
                      </a:r>
                      <a:endParaRPr sz="12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8</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02/09</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9</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03/09</a:t>
                      </a:r>
                      <a:endParaRPr sz="1400" u="none" cap="none" strike="noStrike">
                        <a:solidFill>
                          <a:schemeClr val="lt1"/>
                        </a:solidFill>
                      </a:endParaRPr>
                    </a:p>
                  </a:txBody>
                  <a:tcPr marT="45725" marB="45725" marR="91450" marL="91450">
                    <a:solidFill>
                      <a:schemeClr val="accent4"/>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Day 10</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rPr>
                        <a:t>04/09</a:t>
                      </a:r>
                      <a:endParaRPr sz="1400" u="none" cap="none" strike="noStrike">
                        <a:solidFill>
                          <a:schemeClr val="lt1"/>
                        </a:solidFill>
                      </a:endParaRPr>
                    </a:p>
                  </a:txBody>
                  <a:tcPr marT="45725" marB="45725" marR="91450" marL="91450">
                    <a:solidFill>
                      <a:schemeClr val="accent4"/>
                    </a:solidFill>
                  </a:tcPr>
                </a:tc>
              </a:tr>
              <a:tr h="8188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000000"/>
                          </a:solidFill>
                        </a:rPr>
                        <a:t>User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rgbClr val="000000"/>
                          </a:solidFill>
                        </a:rPr>
                        <a:t>Story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 2</a:t>
                      </a:r>
                      <a:endParaRPr sz="11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HRS</a:t>
                      </a:r>
                      <a:endParaRPr sz="1600" u="none" cap="none" strike="noStrike">
                        <a:solidFill>
                          <a:srgbClr val="000000"/>
                        </a:solidFill>
                      </a:endParaRPr>
                    </a:p>
                  </a:txBody>
                  <a:tcPr marT="45725" marB="45725" marR="91450" marL="91450">
                    <a:solidFill>
                      <a:schemeClr val="lt2"/>
                    </a:solidFill>
                  </a:tcPr>
                </a:tc>
              </a:tr>
              <a:tr h="5870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Form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Gill Sans"/>
                        <a:buNone/>
                      </a:pPr>
                      <a:r>
                        <a:rPr lang="en" sz="1200" u="none" cap="none" strike="noStrike"/>
                        <a:t>27/08</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FFFF"/>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4876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Table Design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29/08</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4007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Coding</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03/09</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4</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2</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r>
              <a:tr h="745975">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Testing &amp; validation</a:t>
                      </a:r>
                      <a:endParaRPr sz="1600" u="none" cap="none" strike="noStrike">
                        <a:solidFill>
                          <a:srgbClr val="000000"/>
                        </a:solidFill>
                      </a:endParaRPr>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000000"/>
                          </a:solidFill>
                        </a:rPr>
                        <a:t>04/09</a:t>
                      </a:r>
                      <a:endParaRPr sz="12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0</a:t>
                      </a:r>
                      <a:endParaRPr sz="1800" u="none" cap="none" strike="noStrike">
                        <a:solidFill>
                          <a:srgbClr val="000000"/>
                        </a:solidFill>
                      </a:endParaRPr>
                    </a:p>
                  </a:txBody>
                  <a:tcPr marT="45725" marB="45725" marR="91450" marL="91450">
                    <a:solidFill>
                      <a:schemeClr val="lt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chemeClr val="lt2"/>
                    </a:solidFill>
                  </a:tcPr>
                </a:tc>
              </a:tr>
              <a:tr h="100000">
                <a:tc>
                  <a:txBody>
                    <a:bodyPr/>
                    <a:lstStyle/>
                    <a:p>
                      <a:pPr indent="0" lvl="0" marL="0" marR="0" rtl="0" algn="l">
                        <a:lnSpc>
                          <a:spcPct val="100000"/>
                        </a:lnSpc>
                        <a:spcBef>
                          <a:spcPts val="0"/>
                        </a:spcBef>
                        <a:spcAft>
                          <a:spcPts val="0"/>
                        </a:spcAft>
                        <a:buClr>
                          <a:srgbClr val="000000"/>
                        </a:buClr>
                        <a:buSzPts val="1600"/>
                        <a:buFont typeface="Arial"/>
                        <a:buNone/>
                      </a:pPr>
                      <a:r>
                        <a:rPr lang="en" sz="1600" u="none" cap="none" strike="noStrike">
                          <a:solidFill>
                            <a:srgbClr val="000000"/>
                          </a:solidFill>
                        </a:rPr>
                        <a:t>Total</a:t>
                      </a:r>
                      <a:endParaRPr sz="1600" u="none" cap="none" strike="noStrike">
                        <a:solidFill>
                          <a:srgbClr val="000000"/>
                        </a:solidFill>
                      </a:endParaRPr>
                    </a:p>
                  </a:txBody>
                  <a:tcPr marT="45725" marB="45725" marR="91450" marL="91450">
                    <a:solidFill>
                      <a:srgbClr val="9FC5E8"/>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20</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3</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3</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2</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a:t>1</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3</a:t>
                      </a:r>
                      <a:endParaRPr sz="1800" u="none" cap="none" strike="noStrike">
                        <a:solidFill>
                          <a:srgbClr val="000000"/>
                        </a:solidFill>
                      </a:endParaRPr>
                    </a:p>
                  </a:txBody>
                  <a:tcPr marT="45725" marB="45725" marR="91450" marL="91450">
                    <a:solidFill>
                      <a:srgbClr val="9FC5E8"/>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solidFill>
                            <a:srgbClr val="000000"/>
                          </a:solidFill>
                        </a:rPr>
                        <a:t>2</a:t>
                      </a:r>
                      <a:endParaRPr sz="1800" u="none" cap="none" strike="noStrike">
                        <a:solidFill>
                          <a:srgbClr val="000000"/>
                        </a:solidFill>
                      </a:endParaRPr>
                    </a:p>
                  </a:txBody>
                  <a:tcPr marT="45725" marB="45725" marR="91450" marL="91450">
                    <a:solidFill>
                      <a:srgbClr val="9FC5E8"/>
                    </a:solidFill>
                  </a:tcPr>
                </a:tc>
              </a:tr>
            </a:tbl>
          </a:graphicData>
        </a:graphic>
      </p:graphicFrame>
      <p:sp>
        <p:nvSpPr>
          <p:cNvPr id="130" name="Google Shape;130;p12"/>
          <p:cNvSpPr txBox="1"/>
          <p:nvPr/>
        </p:nvSpPr>
        <p:spPr>
          <a:xfrm>
            <a:off x="0" y="-76200"/>
            <a:ext cx="2475000" cy="531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500"/>
              <a:buFont typeface="Arial"/>
              <a:buNone/>
            </a:pPr>
            <a:r>
              <a:rPr b="0" i="0" lang="en" sz="2500" u="none" cap="none" strike="noStrike">
                <a:solidFill>
                  <a:srgbClr val="262626"/>
                </a:solidFill>
                <a:latin typeface="Gill Sans"/>
                <a:ea typeface="Gill Sans"/>
                <a:cs typeface="Gill Sans"/>
                <a:sym typeface="Gill Sans"/>
              </a:rPr>
              <a:t>SPRINT PLAN</a:t>
            </a:r>
            <a:endParaRPr b="0" i="0" sz="2500" u="none" cap="none" strike="noStrike">
              <a:solidFill>
                <a:srgbClr val="262626"/>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13"/>
          <p:cNvSpPr txBox="1"/>
          <p:nvPr>
            <p:ph idx="1" type="subTitle"/>
          </p:nvPr>
        </p:nvSpPr>
        <p:spPr>
          <a:xfrm>
            <a:off x="-718650" y="187475"/>
            <a:ext cx="7519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DEVELOPMENT ENVIRONMENT</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136" name="Google Shape;136;p13"/>
          <p:cNvSpPr txBox="1"/>
          <p:nvPr/>
        </p:nvSpPr>
        <p:spPr>
          <a:xfrm>
            <a:off x="751750" y="719775"/>
            <a:ext cx="36288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verage"/>
                <a:ea typeface="Average"/>
                <a:cs typeface="Average"/>
                <a:sym typeface="Average"/>
              </a:rPr>
              <a:t>SOFTWARE SPECIFICATION</a:t>
            </a:r>
            <a:endParaRPr b="1" i="0" sz="17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37" name="Google Shape;137;p13"/>
          <p:cNvSpPr txBox="1"/>
          <p:nvPr/>
        </p:nvSpPr>
        <p:spPr>
          <a:xfrm>
            <a:off x="926025" y="1123050"/>
            <a:ext cx="3628800" cy="225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Operating System</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Frond End</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Coding language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Framework</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Backend</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IDE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Browser</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38" name="Google Shape;138;p13"/>
          <p:cNvSpPr txBox="1"/>
          <p:nvPr/>
        </p:nvSpPr>
        <p:spPr>
          <a:xfrm>
            <a:off x="2451800" y="1144775"/>
            <a:ext cx="3628800" cy="200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Windows 7 or above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HTML,CSS and Javascript</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:Python</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:Django</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:MySQL</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Visual Studio Code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:Internet Explorer / Chrome / FireFox</a:t>
            </a:r>
            <a:endParaRPr b="0" i="0" sz="1400" u="none" cap="none" strike="noStrike">
              <a:solidFill>
                <a:srgbClr val="000000"/>
              </a:solidFill>
              <a:latin typeface="Average"/>
              <a:ea typeface="Average"/>
              <a:cs typeface="Average"/>
              <a:sym typeface="Average"/>
            </a:endParaRPr>
          </a:p>
        </p:txBody>
      </p:sp>
      <p:sp>
        <p:nvSpPr>
          <p:cNvPr id="139" name="Google Shape;139;p13"/>
          <p:cNvSpPr txBox="1"/>
          <p:nvPr/>
        </p:nvSpPr>
        <p:spPr>
          <a:xfrm>
            <a:off x="741100" y="3381750"/>
            <a:ext cx="36288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verage"/>
                <a:ea typeface="Average"/>
                <a:cs typeface="Average"/>
                <a:sym typeface="Average"/>
              </a:rPr>
              <a:t>HARDWARE SPECIFICATION</a:t>
            </a:r>
            <a:endParaRPr b="1" i="0" sz="17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0" name="Google Shape;140;p13"/>
          <p:cNvSpPr txBox="1"/>
          <p:nvPr/>
        </p:nvSpPr>
        <p:spPr>
          <a:xfrm>
            <a:off x="915375" y="3785025"/>
            <a:ext cx="36288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Processor</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Hard Disk</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RAM</a:t>
            </a:r>
            <a:endParaRPr b="0" i="0" sz="1500" u="none" cap="none" strike="noStrike">
              <a:solidFill>
                <a:srgbClr val="000000"/>
              </a:solidFill>
              <a:latin typeface="Average"/>
              <a:ea typeface="Average"/>
              <a:cs typeface="Average"/>
              <a:sym typeface="Average"/>
            </a:endParaRPr>
          </a:p>
        </p:txBody>
      </p:sp>
      <p:sp>
        <p:nvSpPr>
          <p:cNvPr id="141" name="Google Shape;141;p13"/>
          <p:cNvSpPr txBox="1"/>
          <p:nvPr/>
        </p:nvSpPr>
        <p:spPr>
          <a:xfrm>
            <a:off x="2441150" y="3806750"/>
            <a:ext cx="36288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 Intel Pentium IV or above</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:80GB</a:t>
            </a:r>
            <a:endParaRPr b="0" i="0" sz="1500" u="none" cap="none" strike="noStrike">
              <a:solidFill>
                <a:srgbClr val="000000"/>
              </a:solidFill>
              <a:latin typeface="Average"/>
              <a:ea typeface="Average"/>
              <a:cs typeface="Average"/>
              <a:sym typeface="Average"/>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000000"/>
                </a:solidFill>
                <a:latin typeface="Average"/>
                <a:ea typeface="Average"/>
                <a:cs typeface="Average"/>
                <a:sym typeface="Average"/>
              </a:rPr>
              <a:t>:4GB or Above</a:t>
            </a:r>
            <a:endParaRPr b="0" i="0" sz="1500" u="none" cap="none" strike="noStrike">
              <a:solidFill>
                <a:srgbClr val="000000"/>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2"/>
          <p:cNvSpPr txBox="1"/>
          <p:nvPr>
            <p:ph type="ctrTitle"/>
          </p:nvPr>
        </p:nvSpPr>
        <p:spPr>
          <a:xfrm>
            <a:off x="232800" y="202900"/>
            <a:ext cx="8678400" cy="414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4800"/>
              <a:buFont typeface="Arial"/>
              <a:buNone/>
            </a:pPr>
            <a:r>
              <a:t/>
            </a:r>
            <a:endParaRPr sz="1800" u="sng">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800" u="sng">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2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6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SzPts val="4800"/>
              <a:buNone/>
            </a:pPr>
            <a:r>
              <a:t/>
            </a:r>
            <a:endParaRPr sz="20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20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rPr lang="en" sz="1500" u="sng">
                <a:solidFill>
                  <a:schemeClr val="lt1"/>
                </a:solidFill>
                <a:latin typeface="Raleway SemiBold"/>
                <a:ea typeface="Raleway SemiBold"/>
                <a:cs typeface="Raleway SemiBold"/>
                <a:sym typeface="Raleway SemiBold"/>
              </a:rPr>
              <a:t>GUIDED BY</a:t>
            </a:r>
            <a:endParaRPr sz="11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800" u="sng">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rPr b="1" lang="en" sz="2300">
                <a:solidFill>
                  <a:schemeClr val="lt1"/>
                </a:solidFill>
                <a:latin typeface="Raleway"/>
                <a:ea typeface="Raleway"/>
                <a:cs typeface="Raleway"/>
                <a:sym typeface="Raleway"/>
              </a:rPr>
              <a:t>MR. GEEVAR C. ZACHARIAS</a:t>
            </a:r>
            <a:endParaRPr b="1" sz="1900">
              <a:solidFill>
                <a:schemeClr val="lt1"/>
              </a:solidFill>
              <a:latin typeface="Raleway"/>
              <a:ea typeface="Raleway"/>
              <a:cs typeface="Raleway"/>
              <a:sym typeface="Raleway"/>
            </a:endParaRPr>
          </a:p>
          <a:p>
            <a:pPr indent="0" lvl="0" marL="0" rtl="0" algn="ctr">
              <a:lnSpc>
                <a:spcPct val="100000"/>
              </a:lnSpc>
              <a:spcBef>
                <a:spcPts val="0"/>
              </a:spcBef>
              <a:spcAft>
                <a:spcPts val="0"/>
              </a:spcAft>
              <a:buClr>
                <a:srgbClr val="000000"/>
              </a:buClr>
              <a:buSzPts val="4800"/>
              <a:buFont typeface="Arial"/>
              <a:buNone/>
            </a:pPr>
            <a:r>
              <a:t/>
            </a:r>
            <a:endParaRPr sz="1800">
              <a:solidFill>
                <a:schemeClr val="lt1"/>
              </a:solidFill>
              <a:latin typeface="Raleway SemiBold"/>
              <a:ea typeface="Raleway SemiBold"/>
              <a:cs typeface="Raleway SemiBold"/>
              <a:sym typeface="Raleway SemiBold"/>
            </a:endParaRPr>
          </a:p>
          <a:p>
            <a:pPr indent="0" lvl="0" marL="0" rtl="0" algn="ctr">
              <a:lnSpc>
                <a:spcPct val="150000"/>
              </a:lnSpc>
              <a:spcBef>
                <a:spcPts val="0"/>
              </a:spcBef>
              <a:spcAft>
                <a:spcPts val="0"/>
              </a:spcAft>
              <a:buClr>
                <a:srgbClr val="000000"/>
              </a:buClr>
              <a:buSzPts val="4800"/>
              <a:buFont typeface="Arial"/>
              <a:buNone/>
            </a:pPr>
            <a:r>
              <a:rPr lang="en" sz="1600">
                <a:solidFill>
                  <a:schemeClr val="lt1"/>
                </a:solidFill>
                <a:latin typeface="Raleway SemiBold"/>
                <a:ea typeface="Raleway SemiBold"/>
                <a:cs typeface="Raleway SemiBold"/>
                <a:sym typeface="Raleway SemiBold"/>
              </a:rPr>
              <a:t>ASSISTANT PROFESSOR</a:t>
            </a:r>
            <a:endParaRPr sz="1400">
              <a:solidFill>
                <a:schemeClr val="lt1"/>
              </a:solidFill>
              <a:latin typeface="Raleway SemiBold"/>
              <a:ea typeface="Raleway SemiBold"/>
              <a:cs typeface="Raleway SemiBold"/>
              <a:sym typeface="Raleway SemiBold"/>
            </a:endParaRPr>
          </a:p>
          <a:p>
            <a:pPr indent="0" lvl="0" marL="0" rtl="0" algn="ctr">
              <a:lnSpc>
                <a:spcPct val="150000"/>
              </a:lnSpc>
              <a:spcBef>
                <a:spcPts val="0"/>
              </a:spcBef>
              <a:spcAft>
                <a:spcPts val="0"/>
              </a:spcAft>
              <a:buClr>
                <a:srgbClr val="000000"/>
              </a:buClr>
              <a:buSzPts val="4800"/>
              <a:buFont typeface="Arial"/>
              <a:buNone/>
            </a:pPr>
            <a:r>
              <a:rPr lang="en" sz="1600">
                <a:solidFill>
                  <a:schemeClr val="lt1"/>
                </a:solidFill>
                <a:latin typeface="Raleway SemiBold"/>
                <a:ea typeface="Raleway SemiBold"/>
                <a:cs typeface="Raleway SemiBold"/>
                <a:sym typeface="Raleway SemiBold"/>
              </a:rPr>
              <a:t>MASTER OF COMPUTER APPLICATIONS</a:t>
            </a:r>
            <a:endParaRPr sz="1400">
              <a:solidFill>
                <a:schemeClr val="lt1"/>
              </a:solidFill>
              <a:latin typeface="Raleway SemiBold"/>
              <a:ea typeface="Raleway SemiBold"/>
              <a:cs typeface="Raleway SemiBold"/>
              <a:sym typeface="Raleway SemiBold"/>
            </a:endParaRPr>
          </a:p>
          <a:p>
            <a:pPr indent="0" lvl="0" marL="0" rtl="0" algn="ctr">
              <a:lnSpc>
                <a:spcPct val="150000"/>
              </a:lnSpc>
              <a:spcBef>
                <a:spcPts val="0"/>
              </a:spcBef>
              <a:spcAft>
                <a:spcPts val="0"/>
              </a:spcAft>
              <a:buClr>
                <a:srgbClr val="000000"/>
              </a:buClr>
              <a:buSzPts val="4800"/>
              <a:buFont typeface="Arial"/>
              <a:buNone/>
            </a:pPr>
            <a:r>
              <a:rPr lang="en" sz="1600">
                <a:solidFill>
                  <a:schemeClr val="lt1"/>
                </a:solidFill>
                <a:latin typeface="Raleway SemiBold"/>
                <a:ea typeface="Raleway SemiBold"/>
                <a:cs typeface="Raleway SemiBold"/>
                <a:sym typeface="Raleway SemiBold"/>
              </a:rPr>
              <a:t>MES COLLEGE OF ENGINEERING , KUTTIPPURAM</a:t>
            </a:r>
            <a:endParaRPr sz="14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Clr>
                <a:srgbClr val="000000"/>
              </a:buClr>
              <a:buSzPts val="4800"/>
              <a:buFont typeface="Arial"/>
              <a:buNone/>
            </a:pPr>
            <a:r>
              <a:t/>
            </a:r>
            <a:endParaRPr sz="1800">
              <a:solidFill>
                <a:schemeClr val="lt1"/>
              </a:solidFill>
              <a:latin typeface="Raleway SemiBold"/>
              <a:ea typeface="Raleway SemiBold"/>
              <a:cs typeface="Raleway SemiBold"/>
              <a:sym typeface="Raleway SemiBold"/>
            </a:endParaRPr>
          </a:p>
          <a:p>
            <a:pPr indent="0" lvl="0" marL="0" rtl="0" algn="ctr">
              <a:lnSpc>
                <a:spcPct val="100000"/>
              </a:lnSpc>
              <a:spcBef>
                <a:spcPts val="0"/>
              </a:spcBef>
              <a:spcAft>
                <a:spcPts val="0"/>
              </a:spcAft>
              <a:buSzPts val="990"/>
              <a:buNone/>
            </a:pPr>
            <a:r>
              <a:t/>
            </a:r>
            <a:endParaRPr sz="2200">
              <a:solidFill>
                <a:schemeClr val="lt1"/>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3"/>
          <p:cNvSpPr txBox="1"/>
          <p:nvPr>
            <p:ph type="ctrTitle"/>
          </p:nvPr>
        </p:nvSpPr>
        <p:spPr>
          <a:xfrm>
            <a:off x="1066875" y="1165925"/>
            <a:ext cx="7323600" cy="4152000"/>
          </a:xfrm>
          <a:prstGeom prst="rect">
            <a:avLst/>
          </a:prstGeom>
          <a:noFill/>
          <a:ln>
            <a:noFill/>
          </a:ln>
        </p:spPr>
        <p:txBody>
          <a:bodyPr anchorCtr="0" anchor="b" bIns="91425" lIns="91425" spcFirstLastPara="1" rIns="91425" wrap="square" tIns="91425">
            <a:noAutofit/>
          </a:bodyPr>
          <a:lstStyle/>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Introduction</a:t>
            </a:r>
            <a:endParaRPr b="1" sz="3380">
              <a:solidFill>
                <a:schemeClr val="lt1"/>
              </a:solidFill>
              <a:latin typeface="Raleway"/>
              <a:ea typeface="Raleway"/>
              <a:cs typeface="Raleway"/>
              <a:sym typeface="Raleway"/>
            </a:endParaRPr>
          </a:p>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Modules</a:t>
            </a:r>
            <a:endParaRPr b="1" sz="3380">
              <a:solidFill>
                <a:schemeClr val="lt1"/>
              </a:solidFill>
              <a:latin typeface="Raleway"/>
              <a:ea typeface="Raleway"/>
              <a:cs typeface="Raleway"/>
              <a:sym typeface="Raleway"/>
            </a:endParaRPr>
          </a:p>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Product Backlog</a:t>
            </a:r>
            <a:endParaRPr b="1" sz="3380">
              <a:solidFill>
                <a:schemeClr val="lt1"/>
              </a:solidFill>
              <a:latin typeface="Raleway"/>
              <a:ea typeface="Raleway"/>
              <a:cs typeface="Raleway"/>
              <a:sym typeface="Raleway"/>
            </a:endParaRPr>
          </a:p>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User Story</a:t>
            </a:r>
            <a:endParaRPr b="1" sz="3380">
              <a:solidFill>
                <a:schemeClr val="lt1"/>
              </a:solidFill>
              <a:latin typeface="Raleway"/>
              <a:ea typeface="Raleway"/>
              <a:cs typeface="Raleway"/>
              <a:sym typeface="Raleway"/>
            </a:endParaRPr>
          </a:p>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Project Plan</a:t>
            </a:r>
            <a:endParaRPr b="1" sz="3380">
              <a:solidFill>
                <a:schemeClr val="lt1"/>
              </a:solidFill>
              <a:latin typeface="Raleway"/>
              <a:ea typeface="Raleway"/>
              <a:cs typeface="Raleway"/>
              <a:sym typeface="Raleway"/>
            </a:endParaRPr>
          </a:p>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Sprint</a:t>
            </a:r>
            <a:endParaRPr b="1" sz="3380">
              <a:solidFill>
                <a:schemeClr val="lt1"/>
              </a:solidFill>
              <a:latin typeface="Raleway"/>
              <a:ea typeface="Raleway"/>
              <a:cs typeface="Raleway"/>
              <a:sym typeface="Raleway"/>
            </a:endParaRPr>
          </a:p>
          <a:p>
            <a:pPr indent="-311785" lvl="0" marL="457200" rtl="0" algn="l">
              <a:lnSpc>
                <a:spcPct val="100000"/>
              </a:lnSpc>
              <a:spcBef>
                <a:spcPts val="0"/>
              </a:spcBef>
              <a:spcAft>
                <a:spcPts val="0"/>
              </a:spcAft>
              <a:buClr>
                <a:schemeClr val="lt1"/>
              </a:buClr>
              <a:buSzPts val="1310"/>
              <a:buFont typeface="Raleway"/>
              <a:buChar char="●"/>
            </a:pPr>
            <a:r>
              <a:rPr b="1" lang="en" sz="3380">
                <a:solidFill>
                  <a:schemeClr val="lt1"/>
                </a:solidFill>
                <a:latin typeface="Raleway"/>
                <a:ea typeface="Raleway"/>
                <a:cs typeface="Raleway"/>
                <a:sym typeface="Raleway"/>
              </a:rPr>
              <a:t>Developing Environment</a:t>
            </a:r>
            <a:endParaRPr b="1" sz="3380">
              <a:solidFill>
                <a:schemeClr val="lt1"/>
              </a:solidFill>
              <a:latin typeface="Raleway"/>
              <a:ea typeface="Raleway"/>
              <a:cs typeface="Raleway"/>
              <a:sym typeface="Raleway"/>
            </a:endParaRPr>
          </a:p>
          <a:p>
            <a:pPr indent="0" lvl="0" marL="0" rtl="0" algn="l">
              <a:lnSpc>
                <a:spcPct val="200000"/>
              </a:lnSpc>
              <a:spcBef>
                <a:spcPts val="0"/>
              </a:spcBef>
              <a:spcAft>
                <a:spcPts val="0"/>
              </a:spcAft>
              <a:buSzPts val="990"/>
              <a:buNone/>
            </a:pPr>
            <a:r>
              <a:t/>
            </a:r>
            <a:endParaRPr b="1" sz="1220">
              <a:solidFill>
                <a:schemeClr val="lt1"/>
              </a:solidFill>
              <a:latin typeface="Raleway"/>
              <a:ea typeface="Raleway"/>
              <a:cs typeface="Raleway"/>
              <a:sym typeface="Raleway"/>
            </a:endParaRPr>
          </a:p>
          <a:p>
            <a:pPr indent="0" lvl="0" marL="0" rtl="0" algn="l">
              <a:lnSpc>
                <a:spcPct val="200000"/>
              </a:lnSpc>
              <a:spcBef>
                <a:spcPts val="0"/>
              </a:spcBef>
              <a:spcAft>
                <a:spcPts val="0"/>
              </a:spcAft>
              <a:buSzPts val="990"/>
              <a:buNone/>
            </a:pPr>
            <a:r>
              <a:t/>
            </a:r>
            <a:endParaRPr b="1" sz="1220">
              <a:solidFill>
                <a:schemeClr val="lt1"/>
              </a:solidFill>
              <a:latin typeface="Raleway"/>
              <a:ea typeface="Raleway"/>
              <a:cs typeface="Raleway"/>
              <a:sym typeface="Raleway"/>
            </a:endParaRPr>
          </a:p>
        </p:txBody>
      </p:sp>
      <p:sp>
        <p:nvSpPr>
          <p:cNvPr id="74" name="Google Shape;74;p3"/>
          <p:cNvSpPr txBox="1"/>
          <p:nvPr>
            <p:ph idx="1" type="subTitle"/>
          </p:nvPr>
        </p:nvSpPr>
        <p:spPr>
          <a:xfrm>
            <a:off x="271950" y="416075"/>
            <a:ext cx="2866500" cy="1000800"/>
          </a:xfrm>
          <a:prstGeom prst="rect">
            <a:avLst/>
          </a:prstGeom>
          <a:noFill/>
          <a:ln>
            <a:noFill/>
          </a:ln>
        </p:spPr>
        <p:txBody>
          <a:bodyPr anchorCtr="0" anchor="t" bIns="91425" lIns="91425" spcFirstLastPara="1" rIns="91425" wrap="square" tIns="91425">
            <a:norm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CONTENTS</a:t>
            </a:r>
            <a:endParaRPr b="1" sz="36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4"/>
          <p:cNvSpPr txBox="1"/>
          <p:nvPr>
            <p:ph idx="1" type="subTitle"/>
          </p:nvPr>
        </p:nvSpPr>
        <p:spPr>
          <a:xfrm>
            <a:off x="195750" y="492275"/>
            <a:ext cx="33567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INTRODUCTION</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80" name="Google Shape;80;p4"/>
          <p:cNvSpPr txBox="1"/>
          <p:nvPr/>
        </p:nvSpPr>
        <p:spPr>
          <a:xfrm>
            <a:off x="414250" y="1144050"/>
            <a:ext cx="8358300" cy="401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The project “VEHICLE AND LICENCE DOCUMENTATION MONITORING SYSTEM” is a website for monitor and analysing the activities in a driving school. In this project customers in the driving school can view all informations on their driving learning related service ,and also apply any licence and vehicle related services like apply new license, apply  any vehicle RC modifications, apply badge...., and view the progress of the document flow.</a:t>
            </a:r>
            <a:endParaRPr b="0" i="0" sz="1600" u="none" cap="none" strike="noStrike">
              <a:solidFill>
                <a:srgbClr val="000000"/>
              </a:solidFill>
              <a:latin typeface="Average"/>
              <a:ea typeface="Average"/>
              <a:cs typeface="Average"/>
              <a:sym typeface="Average"/>
            </a:endParaRPr>
          </a:p>
          <a:p>
            <a:pPr indent="45720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   Staff side of the driving school  can view the students activities and the reports of the  the driving  school  like  total student list, applied service list, payment history , available balance etc. Also  staff  can  update  the  attendance  and  daily  schedule  of  driving  learning  student.</a:t>
            </a:r>
            <a:endParaRPr b="0" i="0" sz="1600" u="none" cap="none" strike="noStrike">
              <a:solidFill>
                <a:srgbClr val="000000"/>
              </a:solidFill>
              <a:latin typeface="Average"/>
              <a:ea typeface="Average"/>
              <a:cs typeface="Average"/>
              <a:sym typeface="Average"/>
            </a:endParaRPr>
          </a:p>
          <a:p>
            <a:pPr indent="457200" lvl="0" marL="0" marR="0" rtl="0" algn="l">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Average"/>
                <a:ea typeface="Average"/>
                <a:cs typeface="Average"/>
                <a:sym typeface="Average"/>
              </a:rPr>
              <a:t>Owner side of driving school can view each branch report and related activities like total payment list, total balance, students list , applied services, daily reports etc. Also Owner can view total  Staff and instructor list of each branch and view their profiles.</a:t>
            </a:r>
            <a:endParaRPr b="0" i="0" sz="1600" u="none" cap="none" strike="noStrike">
              <a:solidFill>
                <a:srgbClr val="000000"/>
              </a:solidFill>
              <a:latin typeface="Average"/>
              <a:ea typeface="Average"/>
              <a:cs typeface="Average"/>
              <a:sym typeface="Average"/>
            </a:endParaRPr>
          </a:p>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verage"/>
                <a:ea typeface="Average"/>
                <a:cs typeface="Average"/>
                <a:sym typeface="Average"/>
              </a:rPr>
              <a:t>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5"/>
          <p:cNvSpPr txBox="1"/>
          <p:nvPr>
            <p:ph idx="1" type="subTitle"/>
          </p:nvPr>
        </p:nvSpPr>
        <p:spPr>
          <a:xfrm>
            <a:off x="-272350" y="198050"/>
            <a:ext cx="33567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MODULES</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
        <p:nvSpPr>
          <p:cNvPr id="86" name="Google Shape;86;p5"/>
          <p:cNvSpPr txBox="1"/>
          <p:nvPr/>
        </p:nvSpPr>
        <p:spPr>
          <a:xfrm>
            <a:off x="610125" y="1132675"/>
            <a:ext cx="6040500" cy="3016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verage"/>
              <a:buChar char="●"/>
            </a:pPr>
            <a:r>
              <a:rPr b="0" i="0" lang="en" sz="1600" u="none" cap="none" strike="noStrike">
                <a:solidFill>
                  <a:srgbClr val="000000"/>
                </a:solidFill>
                <a:latin typeface="Average"/>
                <a:ea typeface="Average"/>
                <a:cs typeface="Average"/>
                <a:sym typeface="Average"/>
              </a:rPr>
              <a:t>CUSTOMER</a:t>
            </a:r>
            <a:endParaRPr b="0" i="0" sz="16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LOGIN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REGISTER</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DRIVE LEARNING ADMISSION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DRIVING SCHEDULE</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DRIVING ATTENDANCE</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APPLY NEW LICENCE</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APPLY BADGE</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APPLY LICENCE MODIFICATION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APPLY RC MODIFICATION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APPLIED STATUS</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PAYMENT HISTORY</a:t>
            </a:r>
            <a:endParaRPr b="0" i="0" sz="1400" u="none" cap="none" strike="noStrike">
              <a:solidFill>
                <a:srgbClr val="000000"/>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87" name="Google Shape;87;p5"/>
          <p:cNvSpPr txBox="1"/>
          <p:nvPr/>
        </p:nvSpPr>
        <p:spPr>
          <a:xfrm>
            <a:off x="4883400" y="1122950"/>
            <a:ext cx="4060800" cy="258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verage"/>
              <a:buChar char="●"/>
            </a:pPr>
            <a:r>
              <a:rPr b="0" i="0" lang="en" sz="1600" u="none" cap="none" strike="noStrike">
                <a:solidFill>
                  <a:srgbClr val="000000"/>
                </a:solidFill>
                <a:latin typeface="Average"/>
                <a:ea typeface="Average"/>
                <a:cs typeface="Average"/>
                <a:sym typeface="Average"/>
              </a:rPr>
              <a:t>STAFF</a:t>
            </a:r>
            <a:endParaRPr b="0" i="0" sz="16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LOGIN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REGISTER</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STUDENT DETAILS</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STUDENT ATTENDANCE MARKING</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STUDENT SCHEDULE </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APPLIED SERVICES</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APPLIED SERVICES</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RECEIPT DETAILS</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BRANCH REPORT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6"/>
          <p:cNvSpPr txBox="1"/>
          <p:nvPr/>
        </p:nvSpPr>
        <p:spPr>
          <a:xfrm>
            <a:off x="239900" y="893175"/>
            <a:ext cx="4696800" cy="3032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Average"/>
              <a:buChar char="●"/>
            </a:pPr>
            <a:r>
              <a:rPr b="0" i="0" lang="en" sz="1700" u="none" cap="none" strike="noStrike">
                <a:solidFill>
                  <a:srgbClr val="000000"/>
                </a:solidFill>
                <a:latin typeface="Average"/>
                <a:ea typeface="Average"/>
                <a:cs typeface="Average"/>
                <a:sym typeface="Average"/>
              </a:rPr>
              <a:t>OWNER</a:t>
            </a:r>
            <a:endParaRPr b="0" i="0" sz="17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LOGIN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REGISTER</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 BRANCH DETAILS</a:t>
            </a:r>
            <a:endParaRPr b="0" i="0" sz="1400" u="none" cap="none" strike="noStrike">
              <a:solidFill>
                <a:srgbClr val="000000"/>
              </a:solidFill>
              <a:latin typeface="Average"/>
              <a:ea typeface="Average"/>
              <a:cs typeface="Average"/>
              <a:sym typeface="Average"/>
            </a:endParaRPr>
          </a:p>
          <a:p>
            <a:pPr indent="-317500" lvl="2" marL="13716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STAFF DETAILS</a:t>
            </a:r>
            <a:endParaRPr b="0" i="0" sz="1400" u="none" cap="none" strike="noStrike">
              <a:solidFill>
                <a:srgbClr val="000000"/>
              </a:solidFill>
              <a:latin typeface="Average"/>
              <a:ea typeface="Average"/>
              <a:cs typeface="Average"/>
              <a:sym typeface="Average"/>
            </a:endParaRPr>
          </a:p>
          <a:p>
            <a:pPr indent="-317500" lvl="2" marL="13716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STUDENT DETAILS</a:t>
            </a:r>
            <a:endParaRPr b="0" i="0" sz="1400" u="none" cap="none" strike="noStrike">
              <a:solidFill>
                <a:srgbClr val="000000"/>
              </a:solidFill>
              <a:latin typeface="Average"/>
              <a:ea typeface="Average"/>
              <a:cs typeface="Average"/>
              <a:sym typeface="Average"/>
            </a:endParaRPr>
          </a:p>
          <a:p>
            <a:pPr indent="-317500" lvl="2" marL="13716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INSTRUCTOR DETAILS</a:t>
            </a:r>
            <a:endParaRPr b="0" i="0" sz="1400" u="none" cap="none" strike="noStrike">
              <a:solidFill>
                <a:srgbClr val="000000"/>
              </a:solidFill>
              <a:latin typeface="Average"/>
              <a:ea typeface="Average"/>
              <a:cs typeface="Average"/>
              <a:sym typeface="Average"/>
            </a:endParaRPr>
          </a:p>
          <a:p>
            <a:pPr indent="-317500" lvl="2" marL="13716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APPLIED SERVICES</a:t>
            </a:r>
            <a:endParaRPr b="0" i="0" sz="1400" u="none" cap="none" strike="noStrike">
              <a:solidFill>
                <a:srgbClr val="000000"/>
              </a:solidFill>
              <a:latin typeface="Average"/>
              <a:ea typeface="Average"/>
              <a:cs typeface="Average"/>
              <a:sym typeface="Average"/>
            </a:endParaRPr>
          </a:p>
          <a:p>
            <a:pPr indent="-317500" lvl="2" marL="13716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VIEW RECEIPT DETAILS</a:t>
            </a:r>
            <a:endParaRPr b="0" i="0" sz="1400" u="none" cap="none" strike="noStrike">
              <a:solidFill>
                <a:srgbClr val="000000"/>
              </a:solidFill>
              <a:latin typeface="Average"/>
              <a:ea typeface="Average"/>
              <a:cs typeface="Average"/>
              <a:sym typeface="Average"/>
            </a:endParaRPr>
          </a:p>
          <a:p>
            <a:pPr indent="-317500" lvl="2" marL="13716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BRANCH REPORT</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TOTAL REPORT</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3" name="Google Shape;93;p6"/>
          <p:cNvSpPr txBox="1"/>
          <p:nvPr/>
        </p:nvSpPr>
        <p:spPr>
          <a:xfrm>
            <a:off x="4953000" y="893175"/>
            <a:ext cx="3356100" cy="23859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Average"/>
              <a:buChar char="●"/>
            </a:pPr>
            <a:r>
              <a:rPr b="0" i="0" lang="en" sz="1700" u="none" cap="none" strike="noStrike">
                <a:solidFill>
                  <a:srgbClr val="000000"/>
                </a:solidFill>
                <a:latin typeface="Average"/>
                <a:ea typeface="Average"/>
                <a:cs typeface="Average"/>
                <a:sym typeface="Average"/>
              </a:rPr>
              <a:t>ADMIN</a:t>
            </a:r>
            <a:endParaRPr b="0" i="0" sz="17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LOGIN</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REGISTER</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OWNER</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STAFF</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CUSTOMER</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DRIVING LEARNING STUDENT</a:t>
            </a:r>
            <a:endParaRPr b="0" i="0" sz="1400" u="none" cap="none" strike="noStrike">
              <a:solidFill>
                <a:srgbClr val="000000"/>
              </a:solidFill>
              <a:latin typeface="Average"/>
              <a:ea typeface="Average"/>
              <a:cs typeface="Average"/>
              <a:sym typeface="Average"/>
            </a:endParaRPr>
          </a:p>
          <a:p>
            <a:pPr indent="-317500" lvl="1" marL="914400" marR="0" rtl="0" algn="l">
              <a:lnSpc>
                <a:spcPct val="100000"/>
              </a:lnSpc>
              <a:spcBef>
                <a:spcPts val="0"/>
              </a:spcBef>
              <a:spcAft>
                <a:spcPts val="0"/>
              </a:spcAft>
              <a:buClr>
                <a:srgbClr val="000000"/>
              </a:buClr>
              <a:buSzPts val="1400"/>
              <a:buFont typeface="Average"/>
              <a:buChar char="○"/>
            </a:pPr>
            <a:r>
              <a:rPr b="0" i="0" lang="en" sz="1400" u="none" cap="none" strike="noStrike">
                <a:solidFill>
                  <a:srgbClr val="000000"/>
                </a:solidFill>
                <a:latin typeface="Average"/>
                <a:ea typeface="Average"/>
                <a:cs typeface="Average"/>
                <a:sym typeface="Average"/>
              </a:rPr>
              <a:t>MANAGE SERVICE SECTION</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graphicFrame>
        <p:nvGraphicFramePr>
          <p:cNvPr id="98" name="Google Shape;98;p7"/>
          <p:cNvGraphicFramePr/>
          <p:nvPr/>
        </p:nvGraphicFramePr>
        <p:xfrm>
          <a:off x="618893" y="1030913"/>
          <a:ext cx="3000000" cy="3000000"/>
        </p:xfrm>
        <a:graphic>
          <a:graphicData uri="http://schemas.openxmlformats.org/drawingml/2006/table">
            <a:tbl>
              <a:tblPr>
                <a:noFill/>
                <a:tableStyleId>{CFF83F3F-B119-4FC9-81AC-8D3FC0ADD722}</a:tableStyleId>
              </a:tblPr>
              <a:tblGrid>
                <a:gridCol w="942775"/>
                <a:gridCol w="1893350"/>
                <a:gridCol w="951625"/>
                <a:gridCol w="990800"/>
                <a:gridCol w="1750650"/>
                <a:gridCol w="1666675"/>
              </a:tblGrid>
              <a:tr h="715700">
                <a:tc>
                  <a:txBody>
                    <a:bodyPr/>
                    <a:lstStyle/>
                    <a:p>
                      <a:pPr indent="0" lvl="0" marL="68580"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8580"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ID</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PRIORITY</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SIZE</a:t>
                      </a:r>
                      <a:endParaRPr sz="1400" u="none" cap="none" strike="noStrike">
                        <a:solidFill>
                          <a:schemeClr val="lt1"/>
                        </a:solidFil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a:t>
                      </a:r>
                      <a:r>
                        <a:rPr b="1" lang="en" sz="1600" u="none" cap="none" strike="noStrike">
                          <a:solidFill>
                            <a:schemeClr val="lt1"/>
                          </a:solidFill>
                        </a:rPr>
                        <a:t>Hours</a:t>
                      </a:r>
                      <a:r>
                        <a:rPr b="1" lang="en" sz="1600" u="none" cap="none" strike="noStrike">
                          <a:solidFill>
                            <a:schemeClr val="lt1"/>
                          </a:solidFill>
                          <a:latin typeface="Arial"/>
                          <a:ea typeface="Arial"/>
                          <a:cs typeface="Arial"/>
                          <a:sym typeface="Arial"/>
                        </a:rPr>
                        <a:t>)</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SPRINT</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STATUS</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b="1" sz="1600" u="none" cap="none" strike="noStrike">
                        <a:solidFill>
                          <a:schemeClr val="lt1"/>
                        </a:solidFill>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b="1" lang="en" sz="1600" u="none" cap="none" strike="noStrike">
                          <a:solidFill>
                            <a:schemeClr val="lt1"/>
                          </a:solidFill>
                          <a:latin typeface="Arial"/>
                          <a:ea typeface="Arial"/>
                          <a:cs typeface="Arial"/>
                          <a:sym typeface="Arial"/>
                        </a:rPr>
                        <a:t>NAME</a:t>
                      </a:r>
                      <a:endParaRPr b="1" sz="1600" u="none" cap="none" strike="noStrike">
                        <a:solidFill>
                          <a:schemeClr val="lt1"/>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4"/>
                    </a:solidFill>
                  </a:tcPr>
                </a:tc>
              </a:tr>
              <a:tr h="471775">
                <a:tc>
                  <a:txBody>
                    <a:bodyPr/>
                    <a:lstStyle/>
                    <a:p>
                      <a:pPr indent="0" lvl="0" marL="68580" marR="0" rtl="0" algn="l">
                        <a:lnSpc>
                          <a:spcPct val="78750"/>
                        </a:lnSpc>
                        <a:spcBef>
                          <a:spcPts val="0"/>
                        </a:spcBef>
                        <a:spcAft>
                          <a:spcPts val="0"/>
                        </a:spcAft>
                        <a:buClr>
                          <a:srgbClr val="000000"/>
                        </a:buClr>
                        <a:buSzPts val="1600"/>
                        <a:buFont typeface="Arial"/>
                        <a:buNone/>
                      </a:pPr>
                      <a:r>
                        <a:t/>
                      </a:r>
                      <a:endParaRPr b="1" sz="1600" u="none" cap="none" strike="noStrike">
                        <a:solidFill>
                          <a:srgbClr val="000000"/>
                        </a:solidFill>
                        <a:latin typeface="Arial"/>
                        <a:ea typeface="Arial"/>
                        <a:cs typeface="Arial"/>
                        <a:sym typeface="Arial"/>
                      </a:endParaRPr>
                    </a:p>
                    <a:p>
                      <a:pPr indent="0" lvl="0" marL="68580" marR="0" rtl="0" algn="l">
                        <a:lnSpc>
                          <a:spcPct val="78750"/>
                        </a:lnSpc>
                        <a:spcBef>
                          <a:spcPts val="0"/>
                        </a:spcBef>
                        <a:spcAft>
                          <a:spcPts val="0"/>
                        </a:spcAft>
                        <a:buClr>
                          <a:srgbClr val="000000"/>
                        </a:buClr>
                        <a:buSzPts val="1600"/>
                        <a:buFont typeface="Arial"/>
                        <a:buNone/>
                      </a:pPr>
                      <a:r>
                        <a:rPr b="1" lang="en" sz="1600" u="none" cap="none" strike="noStrike">
                          <a:solidFill>
                            <a:srgbClr val="000000"/>
                          </a:solidFill>
                          <a:latin typeface="Arial"/>
                          <a:ea typeface="Arial"/>
                          <a:cs typeface="Arial"/>
                          <a:sym typeface="Arial"/>
                        </a:rPr>
                        <a:t>1</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Medium</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lang="en" sz="1600" u="none" cap="none" strike="noStrike"/>
                        <a:t>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rowSpan="2">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1</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t>Planned</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Registration</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442350">
                <a:tc>
                  <a:txBody>
                    <a:bodyPr/>
                    <a:lstStyle/>
                    <a:p>
                      <a:pPr indent="0" lvl="0" marL="68580" marR="0" rtl="0" algn="l">
                        <a:lnSpc>
                          <a:spcPct val="78750"/>
                        </a:lnSpc>
                        <a:spcBef>
                          <a:spcPts val="0"/>
                        </a:spcBef>
                        <a:spcAft>
                          <a:spcPts val="0"/>
                        </a:spcAft>
                        <a:buClr>
                          <a:srgbClr val="000000"/>
                        </a:buClr>
                        <a:buSzPts val="1600"/>
                        <a:buFont typeface="Arial"/>
                        <a:buNone/>
                      </a:pPr>
                      <a:r>
                        <a:t/>
                      </a:r>
                      <a:endParaRPr sz="1600" u="none" cap="none" strike="noStrike">
                        <a:solidFill>
                          <a:srgbClr val="000000"/>
                        </a:solidFill>
                        <a:latin typeface="Arial"/>
                        <a:ea typeface="Arial"/>
                        <a:cs typeface="Arial"/>
                        <a:sym typeface="Arial"/>
                      </a:endParaRPr>
                    </a:p>
                    <a:p>
                      <a:pPr indent="0" lvl="0" marL="68580" marR="0" rtl="0" algn="l">
                        <a:lnSpc>
                          <a:spcPct val="78750"/>
                        </a:lnSpc>
                        <a:spcBef>
                          <a:spcPts val="0"/>
                        </a:spcBef>
                        <a:spcAft>
                          <a:spcPts val="0"/>
                        </a:spcAft>
                        <a:buClr>
                          <a:srgbClr val="000000"/>
                        </a:buClr>
                        <a:buSzPts val="1600"/>
                        <a:buFont typeface="Arial"/>
                        <a:buNone/>
                      </a:pPr>
                      <a:r>
                        <a:rPr lang="en" sz="1600" u="none" cap="none" strike="noStrike"/>
                        <a:t>2</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Medium</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ctr">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vMerge="1"/>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t>Planned</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78750"/>
                        </a:lnSpc>
                        <a:spcBef>
                          <a:spcPts val="0"/>
                        </a:spcBef>
                        <a:spcAft>
                          <a:spcPts val="0"/>
                        </a:spcAft>
                        <a:buClr>
                          <a:srgbClr val="000000"/>
                        </a:buClr>
                        <a:buSzPts val="1600"/>
                        <a:buFont typeface="Arial"/>
                        <a:buNone/>
                      </a:pPr>
                      <a:r>
                        <a:t/>
                      </a:r>
                      <a:endParaRPr sz="1600" u="none" cap="none" strike="noStrike">
                        <a:latin typeface="Arial"/>
                        <a:ea typeface="Arial"/>
                        <a:cs typeface="Arial"/>
                        <a:sym typeface="Arial"/>
                      </a:endParaRPr>
                    </a:p>
                    <a:p>
                      <a:pPr indent="0" lvl="0" marL="67945" marR="0" rtl="0" algn="l">
                        <a:lnSpc>
                          <a:spcPct val="7875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Login</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545975">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solidFill>
                            <a:srgbClr val="000000"/>
                          </a:solidFill>
                          <a:latin typeface="Arial"/>
                          <a:ea typeface="Arial"/>
                          <a:cs typeface="Arial"/>
                          <a:sym typeface="Arial"/>
                        </a:rPr>
                        <a:t>3</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High</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t>10</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rowSpan="2">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2</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Partially Completed</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Table Design</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411300">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solidFill>
                            <a:srgbClr val="000000"/>
                          </a:solidFill>
                          <a:latin typeface="Arial"/>
                          <a:ea typeface="Arial"/>
                          <a:cs typeface="Arial"/>
                          <a:sym typeface="Arial"/>
                        </a:rPr>
                        <a:t>4</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High</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t>15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vMerge="1"/>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Coding</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373925">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t>5</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Medium</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t>10</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rowSpan="2">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3</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Testing data</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r h="545975">
                <a:tc>
                  <a:txBody>
                    <a:bodyPr/>
                    <a:lstStyle/>
                    <a:p>
                      <a:pPr indent="0" lvl="0" marL="68580" marR="0" rtl="0" algn="l">
                        <a:lnSpc>
                          <a:spcPct val="100000"/>
                        </a:lnSpc>
                        <a:spcBef>
                          <a:spcPts val="0"/>
                        </a:spcBef>
                        <a:spcAft>
                          <a:spcPts val="0"/>
                        </a:spcAft>
                        <a:buClr>
                          <a:srgbClr val="000000"/>
                        </a:buClr>
                        <a:buSzPts val="1600"/>
                        <a:buFont typeface="Arial"/>
                        <a:buNone/>
                      </a:pPr>
                      <a:r>
                        <a:rPr b="1" lang="en" sz="1600" u="none" cap="none" strike="noStrike"/>
                        <a:t>6</a:t>
                      </a:r>
                      <a:endParaRPr sz="1600" u="none" cap="none" strike="noStrike">
                        <a:solidFill>
                          <a:srgbClr val="000000"/>
                        </a:solidFill>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High</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ctr">
                        <a:lnSpc>
                          <a:spcPct val="100000"/>
                        </a:lnSpc>
                        <a:spcBef>
                          <a:spcPts val="0"/>
                        </a:spcBef>
                        <a:spcAft>
                          <a:spcPts val="0"/>
                        </a:spcAft>
                        <a:buClr>
                          <a:srgbClr val="000000"/>
                        </a:buClr>
                        <a:buSzPts val="1600"/>
                        <a:buFont typeface="Arial"/>
                        <a:buNone/>
                      </a:pPr>
                      <a:r>
                        <a:rPr lang="en" sz="1600" u="none" cap="none" strike="noStrike"/>
                        <a:t>5</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vMerge="1"/>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Planned</a:t>
                      </a:r>
                      <a:endParaRPr sz="1400" u="none" cap="none" strike="noStrike"/>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67945" marR="0" rtl="0" algn="l">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Output generation</a:t>
                      </a:r>
                      <a:endParaRPr sz="1600" u="none" cap="none" strike="noStrike">
                        <a:latin typeface="Arial"/>
                        <a:ea typeface="Arial"/>
                        <a:cs typeface="Arial"/>
                        <a:sym typeface="Arial"/>
                      </a:endParaRPr>
                    </a:p>
                  </a:txBody>
                  <a:tcPr marT="29150" marB="29150" marR="58275" marL="582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r>
            </a:tbl>
          </a:graphicData>
        </a:graphic>
      </p:graphicFrame>
      <p:sp>
        <p:nvSpPr>
          <p:cNvPr id="99" name="Google Shape;99;p7"/>
          <p:cNvSpPr txBox="1"/>
          <p:nvPr>
            <p:ph idx="1" type="subTitle"/>
          </p:nvPr>
        </p:nvSpPr>
        <p:spPr>
          <a:xfrm>
            <a:off x="-424750" y="27425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PRODUCT BACKLOG</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sp>
        <p:nvSpPr>
          <p:cNvPr id="104" name="Google Shape;104;p8"/>
          <p:cNvSpPr txBox="1"/>
          <p:nvPr>
            <p:ph idx="1" type="subTitle"/>
          </p:nvPr>
        </p:nvSpPr>
        <p:spPr>
          <a:xfrm>
            <a:off x="-1031025" y="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USER STORY</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graphicFrame>
        <p:nvGraphicFramePr>
          <p:cNvPr id="105" name="Google Shape;105;p8"/>
          <p:cNvGraphicFramePr/>
          <p:nvPr/>
        </p:nvGraphicFramePr>
        <p:xfrm>
          <a:off x="304796" y="359823"/>
          <a:ext cx="3000000" cy="3000000"/>
        </p:xfrm>
        <a:graphic>
          <a:graphicData uri="http://schemas.openxmlformats.org/drawingml/2006/table">
            <a:tbl>
              <a:tblPr>
                <a:noFill/>
                <a:tableStyleId>{CFF83F3F-B119-4FC9-81AC-8D3FC0ADD722}</a:tableStyleId>
              </a:tblPr>
              <a:tblGrid>
                <a:gridCol w="1054750"/>
                <a:gridCol w="2177875"/>
                <a:gridCol w="2309950"/>
                <a:gridCol w="3002250"/>
              </a:tblGrid>
              <a:tr h="575025">
                <a:tc>
                  <a:txBody>
                    <a:bodyPr/>
                    <a:lstStyle/>
                    <a:p>
                      <a:pPr indent="0" lvl="0" marL="67945"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7945"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UserStory ID</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68580"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8580"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As a &lt;type of user&gt;</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67945"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7945"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I want to</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67945"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7945"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So that I can</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r>
              <a:tr h="371675">
                <a:tc>
                  <a:txBody>
                    <a:bodyPr/>
                    <a:lstStyle/>
                    <a:p>
                      <a:pPr indent="0" lvl="0" marL="67945" marR="0" rtl="0" algn="ctr">
                        <a:lnSpc>
                          <a:spcPct val="96818"/>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1</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a:t>
                      </a:r>
                      <a:endParaRPr b="1" sz="1100" u="none" cap="none" strike="noStrike"/>
                    </a:p>
                    <a:p>
                      <a:pPr indent="0" lvl="0" marL="67945" marR="0" rtl="0" algn="ctr">
                        <a:lnSpc>
                          <a:spcPct val="96818"/>
                        </a:lnSpc>
                        <a:spcBef>
                          <a:spcPts val="0"/>
                        </a:spcBef>
                        <a:spcAft>
                          <a:spcPts val="0"/>
                        </a:spcAft>
                        <a:buClr>
                          <a:srgbClr val="000000"/>
                        </a:buClr>
                        <a:buSzPts val="1400"/>
                        <a:buFont typeface="Arial"/>
                        <a:buNone/>
                      </a:pPr>
                      <a:r>
                        <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 successful with correct Username and password</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2</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Drive leaning Admission</a:t>
                      </a:r>
                      <a:endParaRPr b="1" sz="1100" u="none" cap="none" strike="noStrike"/>
                    </a:p>
                    <a:p>
                      <a:pPr indent="0" lvl="0" marL="914400" marR="0" rtl="0" algn="l">
                        <a:lnSpc>
                          <a:spcPct val="100000"/>
                        </a:lnSpc>
                        <a:spcBef>
                          <a:spcPts val="0"/>
                        </a:spcBef>
                        <a:spcAft>
                          <a:spcPts val="0"/>
                        </a:spcAft>
                        <a:buClr>
                          <a:srgbClr val="000000"/>
                        </a:buClr>
                        <a:buSzPts val="1400"/>
                        <a:buFont typeface="Arial"/>
                        <a:buNone/>
                      </a:pPr>
                      <a:r>
                        <a:t/>
                      </a:r>
                      <a:endParaRPr sz="1400" u="none" cap="none" strike="noStrike">
                        <a:latin typeface="Average"/>
                        <a:ea typeface="Average"/>
                        <a:cs typeface="Average"/>
                        <a:sym typeface="Average"/>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Take admission</a:t>
                      </a:r>
                      <a:endParaRPr sz="1400" u="none" cap="none" strike="noStrike"/>
                    </a:p>
                    <a:p>
                      <a:pPr indent="0" lvl="0" marL="67945" marR="0" rtl="0" algn="ctr">
                        <a:lnSpc>
                          <a:spcPct val="105909"/>
                        </a:lnSpc>
                        <a:spcBef>
                          <a:spcPts val="0"/>
                        </a:spcBef>
                        <a:spcAft>
                          <a:spcPts val="0"/>
                        </a:spcAft>
                        <a:buClr>
                          <a:srgbClr val="000000"/>
                        </a:buClr>
                        <a:buSzPts val="1100"/>
                        <a:buFont typeface="Arial"/>
                        <a:buNone/>
                      </a:pPr>
                      <a:r>
                        <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391800">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3</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Driving Schedule</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View all driving schedules on specific days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4</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 View Driving Attendance</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drove  attendance of 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7052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5</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Apply new license</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Apply new driving license</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32627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6</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Apply license/RC modification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Apply license / RC modifications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7</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Applied Status </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applied service status </a:t>
                      </a:r>
                      <a:endParaRPr b="1" sz="1100" u="none" cap="none" strike="noStrike"/>
                    </a:p>
                    <a:p>
                      <a:pPr indent="0" lvl="0" marL="96520" marR="0" rtl="0" algn="ctr">
                        <a:lnSpc>
                          <a:spcPct val="105909"/>
                        </a:lnSpc>
                        <a:spcBef>
                          <a:spcPts val="0"/>
                        </a:spcBef>
                        <a:spcAft>
                          <a:spcPts val="0"/>
                        </a:spcAft>
                        <a:buClr>
                          <a:srgbClr val="000000"/>
                        </a:buClr>
                        <a:buSzPts val="1100"/>
                        <a:buFont typeface="Arial"/>
                        <a:buNone/>
                      </a:pPr>
                      <a:r>
                        <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37167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8</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Payment history</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all payment history</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7052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9</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STAFF</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 successful with correct Username and password</a:t>
                      </a:r>
                      <a:endParaRPr sz="1400" u="none" cap="none" strike="noStrike"/>
                    </a:p>
                    <a:p>
                      <a:pPr indent="0" lvl="0" marL="96520" marR="0" rtl="0" algn="ctr">
                        <a:lnSpc>
                          <a:spcPct val="105909"/>
                        </a:lnSpc>
                        <a:spcBef>
                          <a:spcPts val="0"/>
                        </a:spcBef>
                        <a:spcAft>
                          <a:spcPts val="0"/>
                        </a:spcAft>
                        <a:buClr>
                          <a:srgbClr val="000000"/>
                        </a:buClr>
                        <a:buSzPts val="1100"/>
                        <a:buFont typeface="Arial"/>
                        <a:buNone/>
                      </a:pPr>
                      <a:r>
                        <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7052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solidFill>
                            <a:srgbClr val="000000"/>
                          </a:solidFill>
                          <a:latin typeface="Arial"/>
                          <a:ea typeface="Arial"/>
                          <a:cs typeface="Arial"/>
                          <a:sym typeface="Arial"/>
                        </a:rPr>
                        <a:t>10</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STAFF</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student details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all the students details who got admission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rgbClr val="000000"/>
                          </a:solidFill>
                          <a:latin typeface="Times New Roman"/>
                          <a:ea typeface="Times New Roman"/>
                          <a:cs typeface="Times New Roman"/>
                          <a:sym typeface="Times New Roman"/>
                        </a:rPr>
                        <a:t>   11</a:t>
                      </a:r>
                      <a:endParaRPr b="1"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  STAFF</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Students attendance marking</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t>Add students attendance </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9"/>
          <p:cNvSpPr txBox="1"/>
          <p:nvPr>
            <p:ph idx="1" type="subTitle"/>
          </p:nvPr>
        </p:nvSpPr>
        <p:spPr>
          <a:xfrm>
            <a:off x="-1034350" y="121850"/>
            <a:ext cx="4897500" cy="466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2100"/>
              <a:buNone/>
            </a:pPr>
            <a:r>
              <a:rPr b="1" lang="en" sz="2800">
                <a:solidFill>
                  <a:srgbClr val="262626"/>
                </a:solidFill>
                <a:latin typeface="Raleway"/>
                <a:ea typeface="Raleway"/>
                <a:cs typeface="Raleway"/>
                <a:sym typeface="Raleway"/>
              </a:rPr>
              <a:t>USER STORY</a:t>
            </a:r>
            <a:endParaRPr b="1" sz="2800">
              <a:solidFill>
                <a:srgbClr val="262626"/>
              </a:solidFill>
              <a:latin typeface="Raleway"/>
              <a:ea typeface="Raleway"/>
              <a:cs typeface="Raleway"/>
              <a:sym typeface="Raleway"/>
            </a:endParaRPr>
          </a:p>
          <a:p>
            <a:pPr indent="0" lvl="0" marL="0" rtl="0" algn="ctr">
              <a:lnSpc>
                <a:spcPct val="80000"/>
              </a:lnSpc>
              <a:spcBef>
                <a:spcPts val="0"/>
              </a:spcBef>
              <a:spcAft>
                <a:spcPts val="0"/>
              </a:spcAft>
              <a:buSzPts val="2100"/>
              <a:buNone/>
            </a:pPr>
            <a:r>
              <a:t/>
            </a:r>
            <a:endParaRPr sz="1800"/>
          </a:p>
        </p:txBody>
      </p:sp>
      <p:graphicFrame>
        <p:nvGraphicFramePr>
          <p:cNvPr id="111" name="Google Shape;111;p9"/>
          <p:cNvGraphicFramePr/>
          <p:nvPr/>
        </p:nvGraphicFramePr>
        <p:xfrm>
          <a:off x="304796" y="588423"/>
          <a:ext cx="3000000" cy="3000000"/>
        </p:xfrm>
        <a:graphic>
          <a:graphicData uri="http://schemas.openxmlformats.org/drawingml/2006/table">
            <a:tbl>
              <a:tblPr>
                <a:noFill/>
                <a:tableStyleId>{CFF83F3F-B119-4FC9-81AC-8D3FC0ADD722}</a:tableStyleId>
              </a:tblPr>
              <a:tblGrid>
                <a:gridCol w="1054750"/>
                <a:gridCol w="2177875"/>
                <a:gridCol w="2632950"/>
                <a:gridCol w="2679250"/>
              </a:tblGrid>
              <a:tr h="575025">
                <a:tc>
                  <a:txBody>
                    <a:bodyPr/>
                    <a:lstStyle/>
                    <a:p>
                      <a:pPr indent="0" lvl="0" marL="67945"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7945"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UserStory ID</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68580"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8580"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As a &lt;type of user&gt;</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67945"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7945"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I want to</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67945" marR="0" rtl="0" algn="ctr">
                        <a:lnSpc>
                          <a:spcPct val="83214"/>
                        </a:lnSpc>
                        <a:spcBef>
                          <a:spcPts val="0"/>
                        </a:spcBef>
                        <a:spcAft>
                          <a:spcPts val="0"/>
                        </a:spcAft>
                        <a:buClr>
                          <a:srgbClr val="000000"/>
                        </a:buClr>
                        <a:buSzPts val="1400"/>
                        <a:buFont typeface="Arial"/>
                        <a:buNone/>
                      </a:pPr>
                      <a:r>
                        <a:t/>
                      </a:r>
                      <a:endParaRPr b="1" sz="1400" u="none" cap="none" strike="noStrike">
                        <a:solidFill>
                          <a:schemeClr val="lt1"/>
                        </a:solidFill>
                        <a:latin typeface="Arial"/>
                        <a:ea typeface="Arial"/>
                        <a:cs typeface="Arial"/>
                        <a:sym typeface="Arial"/>
                      </a:endParaRPr>
                    </a:p>
                    <a:p>
                      <a:pPr indent="0" lvl="0" marL="67945" marR="0" rtl="0" algn="ctr">
                        <a:lnSpc>
                          <a:spcPct val="83214"/>
                        </a:lnSpc>
                        <a:spcBef>
                          <a:spcPts val="0"/>
                        </a:spcBef>
                        <a:spcAft>
                          <a:spcPts val="0"/>
                        </a:spcAft>
                        <a:buClr>
                          <a:srgbClr val="000000"/>
                        </a:buClr>
                        <a:buSzPts val="1400"/>
                        <a:buFont typeface="Arial"/>
                        <a:buNone/>
                      </a:pPr>
                      <a:r>
                        <a:rPr b="1" lang="en" sz="1400" u="none" cap="none" strike="noStrike">
                          <a:solidFill>
                            <a:schemeClr val="lt1"/>
                          </a:solidFill>
                          <a:latin typeface="Arial"/>
                          <a:ea typeface="Arial"/>
                          <a:cs typeface="Arial"/>
                          <a:sym typeface="Arial"/>
                        </a:rPr>
                        <a:t>So that I can</a:t>
                      </a:r>
                      <a:endParaRPr sz="1400" u="none" cap="none" strike="noStrike">
                        <a:solidFill>
                          <a:schemeClr val="lt1"/>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r>
              <a:tr h="413250">
                <a:tc>
                  <a:txBody>
                    <a:bodyPr/>
                    <a:lstStyle/>
                    <a:p>
                      <a:pPr indent="0" lvl="0" marL="67945" marR="0" rtl="0" algn="ctr">
                        <a:lnSpc>
                          <a:spcPct val="96818"/>
                        </a:lnSpc>
                        <a:spcBef>
                          <a:spcPts val="0"/>
                        </a:spcBef>
                        <a:spcAft>
                          <a:spcPts val="0"/>
                        </a:spcAft>
                        <a:buClr>
                          <a:srgbClr val="000000"/>
                        </a:buClr>
                        <a:buSzPts val="1100"/>
                        <a:buFont typeface="Arial"/>
                        <a:buNone/>
                      </a:pPr>
                      <a:r>
                        <a:rPr b="1" lang="en" sz="1100" u="none" cap="none" strike="noStrike"/>
                        <a:t>12</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STAFF</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Manage student schedules</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Add and arrange each students schedule</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13</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STAFF</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View applied services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View all services applied by 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391800">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14</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STAFF</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Manage applied services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Add Service progresses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15</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STAFF</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Receipt details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all received receipt</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7052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16</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OWNER</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 successful with correct Username and password</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32627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17</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OWNER</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Branch details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all branch staff,student,instructor details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18</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8580" marR="0" rtl="0" algn="ctr">
                        <a:lnSpc>
                          <a:spcPct val="96818"/>
                        </a:lnSpc>
                        <a:spcBef>
                          <a:spcPts val="0"/>
                        </a:spcBef>
                        <a:spcAft>
                          <a:spcPts val="0"/>
                        </a:spcAft>
                        <a:buClr>
                          <a:srgbClr val="000000"/>
                        </a:buClr>
                        <a:buSzPts val="1100"/>
                        <a:buFont typeface="Arial"/>
                        <a:buNone/>
                      </a:pPr>
                      <a:r>
                        <a:rPr b="1" lang="en" sz="1100" u="none" cap="none" strike="noStrike"/>
                        <a:t>OWNER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Total Report</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all reports of whole branch</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37167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19</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ADMIN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a:t>
                      </a:r>
                      <a:endParaRPr sz="1400" u="none" cap="none" strike="noStrike"/>
                    </a:p>
                    <a:p>
                      <a:pPr indent="0" lvl="0" marL="96520" marR="0" rtl="0" algn="ctr">
                        <a:lnSpc>
                          <a:spcPct val="105909"/>
                        </a:lnSpc>
                        <a:spcBef>
                          <a:spcPts val="0"/>
                        </a:spcBef>
                        <a:spcAft>
                          <a:spcPts val="0"/>
                        </a:spcAft>
                        <a:buClr>
                          <a:srgbClr val="000000"/>
                        </a:buClr>
                        <a:buSzPts val="1100"/>
                        <a:buFont typeface="Arial"/>
                        <a:buNone/>
                      </a:pPr>
                      <a:r>
                        <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67945" marR="0" rtl="0" algn="ctr">
                        <a:lnSpc>
                          <a:spcPct val="105909"/>
                        </a:lnSpc>
                        <a:spcBef>
                          <a:spcPts val="0"/>
                        </a:spcBef>
                        <a:spcAft>
                          <a:spcPts val="0"/>
                        </a:spcAft>
                        <a:buClr>
                          <a:srgbClr val="000000"/>
                        </a:buClr>
                        <a:buSzPts val="1100"/>
                        <a:buFont typeface="Arial"/>
                        <a:buNone/>
                      </a:pPr>
                      <a:r>
                        <a:rPr b="1" lang="en" sz="1100" u="none" cap="none" strike="noStrike"/>
                        <a:t>Login successful with correct Username and password</a:t>
                      </a:r>
                      <a:endParaRPr sz="14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7052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20</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ADMIN</a:t>
                      </a:r>
                      <a:endParaRPr b="1" sz="1100" u="none" cap="none" strike="noStrike"/>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Manage owner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and edit Owners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70525">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21</a:t>
                      </a:r>
                      <a:endParaRPr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7155" marR="0" rtl="0" algn="ctr">
                        <a:lnSpc>
                          <a:spcPct val="105909"/>
                        </a:lnSpc>
                        <a:spcBef>
                          <a:spcPts val="0"/>
                        </a:spcBef>
                        <a:spcAft>
                          <a:spcPts val="0"/>
                        </a:spcAft>
                        <a:buClr>
                          <a:srgbClr val="000000"/>
                        </a:buClr>
                        <a:buSzPts val="1100"/>
                        <a:buFont typeface="Arial"/>
                        <a:buNone/>
                      </a:pPr>
                      <a:r>
                        <a:rPr b="1" lang="en" sz="1100" u="none" cap="none" strike="noStrike"/>
                        <a:t>ADMIN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Manage Staff / 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96520" marR="0" rtl="0" algn="ctr">
                        <a:lnSpc>
                          <a:spcPct val="105909"/>
                        </a:lnSpc>
                        <a:spcBef>
                          <a:spcPts val="0"/>
                        </a:spcBef>
                        <a:spcAft>
                          <a:spcPts val="0"/>
                        </a:spcAft>
                        <a:buClr>
                          <a:srgbClr val="000000"/>
                        </a:buClr>
                        <a:buSzPts val="1100"/>
                        <a:buFont typeface="Arial"/>
                        <a:buNone/>
                      </a:pPr>
                      <a:r>
                        <a:rPr b="1" lang="en" sz="1100" u="none" cap="none" strike="noStrike"/>
                        <a:t>View and edit all Staff / customer</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r h="21825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rgbClr val="000000"/>
                          </a:solidFill>
                          <a:latin typeface="Times New Roman"/>
                          <a:ea typeface="Times New Roman"/>
                          <a:cs typeface="Times New Roman"/>
                          <a:sym typeface="Times New Roman"/>
                        </a:rPr>
                        <a:t>   </a:t>
                      </a:r>
                      <a:r>
                        <a:rPr b="1" lang="en" sz="1100" u="none" cap="none" strike="noStrike">
                          <a:latin typeface="Times New Roman"/>
                          <a:ea typeface="Times New Roman"/>
                          <a:cs typeface="Times New Roman"/>
                          <a:sym typeface="Times New Roman"/>
                        </a:rPr>
                        <a:t>22</a:t>
                      </a:r>
                      <a:endParaRPr b="1" sz="1100" u="none" cap="none" strike="noStrike">
                        <a:solidFill>
                          <a:srgbClr val="000000"/>
                        </a:solidFill>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ADMIN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t>Manage service section</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lang="en" sz="1100" u="none" cap="none" strike="noStrike"/>
                        <a:t>View and edit applied services</a:t>
                      </a:r>
                      <a:endParaRPr b="1" sz="1100" u="none" cap="none" strike="noStrike">
                        <a:latin typeface="Arial"/>
                        <a:ea typeface="Arial"/>
                        <a:cs typeface="Arial"/>
                        <a:sym typeface="Arial"/>
                      </a:endParaRPr>
                    </a:p>
                  </a:txBody>
                  <a:tcPr marT="27825" marB="27825" marR="55675" marL="556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8D8D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