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7" d="100"/>
          <a:sy n="77" d="100"/>
        </p:scale>
        <p:origin x="12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ldChg>
      <pc:sldChg chg="modSp mod">
        <pc:chgData name="Ali Ahmad" userId="d3510f94-5988-4c3a-9ef9-f2f99b91dc31" providerId="ADAL" clId="{562C9CDA-06AD-448B-AE43-AF39E35C9415}" dt="2024-07-21T12:56:32.117" v="22" actId="27636"/>
        <pc:sldMkLst>
          <pc:docMk/>
          <pc:sldMk cId="349862419" sldId="258"/>
        </pc:sldMkLst>
      </pc:sldChg>
      <pc:sldChg chg="modSp del mod">
        <pc:chgData name="Ali Ahmad" userId="d3510f94-5988-4c3a-9ef9-f2f99b91dc31" providerId="ADAL" clId="{562C9CDA-06AD-448B-AE43-AF39E35C9415}" dt="2024-07-31T19:06:28.391" v="297" actId="2696"/>
        <pc:sldMkLst>
          <pc:docMk/>
          <pc:sldMk cId="2639771135" sldId="259"/>
        </pc:sldMkLst>
      </pc:sldChg>
      <pc:sldChg chg="modSp mod">
        <pc:chgData name="Ali Ahmad" userId="d3510f94-5988-4c3a-9ef9-f2f99b91dc31" providerId="ADAL" clId="{562C9CDA-06AD-448B-AE43-AF39E35C9415}" dt="2024-07-21T18:20:51.581" v="248" actId="113"/>
        <pc:sldMkLst>
          <pc:docMk/>
          <pc:sldMk cId="3166029343" sldId="260"/>
        </pc:sldMkLst>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ldChg>
      <pc:sldChg chg="modSp add del mod">
        <pc:chgData name="Ali Ahmad" userId="d3510f94-5988-4c3a-9ef9-f2f99b91dc31" providerId="ADAL" clId="{562C9CDA-06AD-448B-AE43-AF39E35C9415}" dt="2024-08-04T07:10:34.257" v="303" actId="47"/>
        <pc:sldMkLst>
          <pc:docMk/>
          <pc:sldMk cId="3587581020" sldId="264"/>
        </pc:sldMkLst>
      </pc:sldChg>
      <pc:sldChg chg="modSp add del mod">
        <pc:chgData name="Ali Ahmad" userId="d3510f94-5988-4c3a-9ef9-f2f99b91dc31" providerId="ADAL" clId="{562C9CDA-06AD-448B-AE43-AF39E35C9415}" dt="2024-08-04T07:10:35.296" v="304" actId="47"/>
        <pc:sldMkLst>
          <pc:docMk/>
          <pc:sldMk cId="2996022595" sldId="265"/>
        </pc:sldMkLst>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ldChg>
      <pc:sldChg chg="add del">
        <pc:chgData name="Ali Ahmad" userId="d3510f94-5988-4c3a-9ef9-f2f99b91dc31" providerId="ADAL" clId="{562C9CDA-06AD-448B-AE43-AF39E35C9415}" dt="2024-07-31T19:06:32.545" v="298" actId="2696"/>
        <pc:sldMkLst>
          <pc:docMk/>
          <pc:sldMk cId="749400608" sldId="269"/>
        </pc:sldMkLst>
      </pc:sldChg>
    </pc:docChg>
  </pc:docChgLst>
  <pc:docChgLst>
    <pc:chgData name="Akhil Rathod" userId="17304ee975858113" providerId="LiveId" clId="{5C3E7FE8-56BE-42CE-9162-E027BBAFD322}"/>
    <pc:docChg chg="modSld">
      <pc:chgData name="Akhil Rathod" userId="17304ee975858113" providerId="LiveId" clId="{5C3E7FE8-56BE-42CE-9162-E027BBAFD322}" dt="2025-02-19T13:06:42.376" v="11" actId="20577"/>
      <pc:docMkLst>
        <pc:docMk/>
      </pc:docMkLst>
      <pc:sldChg chg="modSp mod">
        <pc:chgData name="Akhil Rathod" userId="17304ee975858113" providerId="LiveId" clId="{5C3E7FE8-56BE-42CE-9162-E027BBAFD322}" dt="2025-02-19T13:06:42.376" v="11" actId="20577"/>
        <pc:sldMkLst>
          <pc:docMk/>
          <pc:sldMk cId="2772807980" sldId="256"/>
        </pc:sldMkLst>
        <pc:spChg chg="mod">
          <ac:chgData name="Akhil Rathod" userId="17304ee975858113" providerId="LiveId" clId="{5C3E7FE8-56BE-42CE-9162-E027BBAFD322}" dt="2025-02-19T13:06:42.376" v="11" actId="20577"/>
          <ac:spMkLst>
            <pc:docMk/>
            <pc:sldMk cId="2772807980" sldId="256"/>
            <ac:spMk id="3" creationId="{C4EAED8B-40B8-2F67-2CA2-D6CB3B6F85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19.02.2025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19.02.2025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Akhil Rathod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Akhil Rathod</cp:lastModifiedBy>
  <cp:revision>1</cp:revision>
  <dcterms:created xsi:type="dcterms:W3CDTF">2024-07-20T13:50:58Z</dcterms:created>
  <dcterms:modified xsi:type="dcterms:W3CDTF">2025-02-19T13:07:11Z</dcterms:modified>
</cp:coreProperties>
</file>