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26E4E-BE5D-40E6-8884-2BEA906DE82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C814-C8EC-4BA4-B198-7616E9601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6CC-2B49-1159-F3E7-294DFAB2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5B155-9E65-1726-A2EB-71483771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0A08-8320-FA2D-A641-7F0D6F98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2A6E-A376-DF1F-F891-2E3EC93A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2EBE-2A07-9A71-1DB7-C3E6F5E3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D43-EA14-0D8A-910A-B6ECFA9A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CE3CA-3340-DD43-A2B0-4E9AA5C5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BE0B-A4E0-AB3D-CFBE-80C7D247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EB82-A524-7ED4-7028-31841D9B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D536-CB5B-B777-7D1E-4E427BE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B0FCF-A736-339E-E463-A917F832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F7C2-5786-1156-2400-23564D646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EDEA-01CA-EA1F-DFCA-AF493D9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816C-F79B-94D2-E3FC-E369B325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3E8D-D513-7842-A0BD-333AE0F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5808-6792-4F96-9823-19315876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5BC9-CF91-6611-6BE8-BF68771B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2239-56FE-A51D-40E6-25842719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FF7B-8559-7663-34D1-3DE9EFE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3D15-7E62-56EE-31CD-78EC092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FA74-D8CF-2233-BC97-0A9C3F42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E7B2-80FD-1476-AD16-0DB8047F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81BE-8D8C-8D8E-020B-949CE06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357E-EB23-410B-78C7-3C634C0F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533E-898B-1758-3D36-D8DCECFB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6FF7-0A3A-761D-4F5B-A62F9D8E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95BC-ABA1-0577-78C3-C8151E850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9E9F-1770-D0C1-502B-ADDB89EF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379EA-49B9-9EBF-37DF-8F63480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06B4-D380-231A-F9AF-256904EE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3E914-B892-796E-163A-397BABC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B31-1BA5-6B70-2E1E-8BF23C8D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1E8F-96AC-2A15-5851-5DA53C9B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C0D3-44B2-3343-32B3-7294A1AD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BE81C-0A9D-7713-53E1-36596100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1C29C-4556-EDA8-0E83-3B719C622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7DBEF-31A3-8558-23DB-96652F2C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65CE6-BA50-DCF6-6D49-F1AB511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A1E58-1E9F-AC89-DA3A-91E48A00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5D2-27CF-608D-D837-B682547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4B39C-8FAB-5A36-900B-55917E5C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64E60-991A-936C-578A-5DD092C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E671B-5F0B-0545-0CFC-DF8DB24A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782BA-5A29-BD84-2A93-7B6B3EBD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B9A6C-3015-A2CD-6A26-3DDF11B5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C1BB-3F9C-5572-6EE3-BB1C02C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F380-5756-AA5D-3064-036F5175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9A85-6E67-5E38-3739-05EA596E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A36C4-8CC4-B889-07ED-B582F2D6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A630F-A99A-AD2B-BA7E-83966B31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5C31-D979-91D3-541F-6EAB9E3D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7BA80-0132-DCFA-B717-A6A8D3EA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2DA2-9729-F1E3-A9EC-8256CF7B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74020-3B4D-E91D-AAAE-966D5B7D8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1E10-F3C4-7322-F668-382F179A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E5799-C7FD-4F55-A014-7385B2F3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D9DE-7A11-1D03-6739-0083CB6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05025-FD9E-4A83-54B7-61BA971C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F0010-8B05-CB29-AD14-7681D8F1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54A5-F2B7-19DB-2DD5-DF40C168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C22E-03C2-0CB8-C40D-F39E932DB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E871-BB42-42F6-B74C-0664AF10402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2E06-08C5-AC2A-6C78-04747D12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3548-642C-6E21-8CC2-0BD1EC64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DF79-A016-49EF-836B-BD344A10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C30F5D-E377-2CEA-CA87-B44D6EC4443D}"/>
              </a:ext>
            </a:extLst>
          </p:cNvPr>
          <p:cNvSpPr/>
          <p:nvPr/>
        </p:nvSpPr>
        <p:spPr>
          <a:xfrm>
            <a:off x="2316484" y="130623"/>
            <a:ext cx="4676504" cy="449362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710E28-D3AB-4AFC-E137-0BDF80278FB1}"/>
              </a:ext>
            </a:extLst>
          </p:cNvPr>
          <p:cNvSpPr/>
          <p:nvPr/>
        </p:nvSpPr>
        <p:spPr>
          <a:xfrm>
            <a:off x="3783878" y="2303409"/>
            <a:ext cx="4676504" cy="4493624"/>
          </a:xfrm>
          <a:prstGeom prst="ellipse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74C5E-B78F-A4E9-8D9D-288AB3B5845C}"/>
              </a:ext>
            </a:extLst>
          </p:cNvPr>
          <p:cNvSpPr/>
          <p:nvPr/>
        </p:nvSpPr>
        <p:spPr>
          <a:xfrm>
            <a:off x="5251271" y="130623"/>
            <a:ext cx="4676504" cy="4493624"/>
          </a:xfrm>
          <a:prstGeom prst="ellipse">
            <a:avLst/>
          </a:prstGeom>
          <a:noFill/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2E4A2-44F9-F2C6-7594-D09D548E3454}"/>
              </a:ext>
            </a:extLst>
          </p:cNvPr>
          <p:cNvSpPr txBox="1"/>
          <p:nvPr/>
        </p:nvSpPr>
        <p:spPr>
          <a:xfrm>
            <a:off x="5380774" y="2678684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Root-tracking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3C89E-8BEE-DB85-AFBF-423F5703EBCD}"/>
              </a:ext>
            </a:extLst>
          </p:cNvPr>
          <p:cNvSpPr txBox="1"/>
          <p:nvPr/>
        </p:nvSpPr>
        <p:spPr>
          <a:xfrm>
            <a:off x="4406537" y="5024061"/>
            <a:ext cx="357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Dynamics simulation: Comparison of different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generalised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coordinates.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580A3-51BD-8EF2-6295-CE064694D640}"/>
              </a:ext>
            </a:extLst>
          </p:cNvPr>
          <p:cNvSpPr txBox="1"/>
          <p:nvPr/>
        </p:nvSpPr>
        <p:spPr>
          <a:xfrm>
            <a:off x="2776335" y="1249217"/>
            <a:ext cx="2333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Real-time safe exploration of the workspace (at present Singularity event identifier for S2 with NR)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4EC8C-EF1F-EC9F-DD0A-7E4275BC0BF4}"/>
              </a:ext>
            </a:extLst>
          </p:cNvPr>
          <p:cNvSpPr txBox="1"/>
          <p:nvPr/>
        </p:nvSpPr>
        <p:spPr>
          <a:xfrm>
            <a:off x="5888733" y="1347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A39A4-6DE5-6D28-0693-E1EA5B2FEB68}"/>
              </a:ext>
            </a:extLst>
          </p:cNvPr>
          <p:cNvSpPr txBox="1"/>
          <p:nvPr/>
        </p:nvSpPr>
        <p:spPr>
          <a:xfrm>
            <a:off x="4654736" y="35280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CBB38-61EA-ABDC-96F7-9B58439C4C6B}"/>
              </a:ext>
            </a:extLst>
          </p:cNvPr>
          <p:cNvSpPr txBox="1"/>
          <p:nvPr/>
        </p:nvSpPr>
        <p:spPr>
          <a:xfrm>
            <a:off x="7534080" y="1763319"/>
            <a:ext cx="200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Dynamics of double wishbone suspension (NR)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ECA46-590C-D2BA-F685-5A6F1A3F6AD9}"/>
              </a:ext>
            </a:extLst>
          </p:cNvPr>
          <p:cNvSpPr txBox="1"/>
          <p:nvPr/>
        </p:nvSpPr>
        <p:spPr>
          <a:xfrm>
            <a:off x="383177" y="1097280"/>
            <a:ext cx="1743619" cy="646331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Primary: Aditya</a:t>
            </a:r>
          </a:p>
          <a:p>
            <a:r>
              <a:rPr lang="en-US" dirty="0"/>
              <a:t>Secondary: Akhil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DA12A-19C4-6C51-DA38-15F310B4B163}"/>
              </a:ext>
            </a:extLst>
          </p:cNvPr>
          <p:cNvSpPr txBox="1"/>
          <p:nvPr/>
        </p:nvSpPr>
        <p:spPr>
          <a:xfrm>
            <a:off x="1438698" y="5841445"/>
            <a:ext cx="1874809" cy="646331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Primary: Akhil</a:t>
            </a:r>
          </a:p>
          <a:p>
            <a:r>
              <a:rPr lang="en-US" dirty="0"/>
              <a:t>Secondary: Aditya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F2192-963C-778C-26B9-EED8BA6289A3}"/>
              </a:ext>
            </a:extLst>
          </p:cNvPr>
          <p:cNvSpPr txBox="1"/>
          <p:nvPr/>
        </p:nvSpPr>
        <p:spPr>
          <a:xfrm>
            <a:off x="9969091" y="1097280"/>
            <a:ext cx="2103012" cy="36933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Primary: </a:t>
            </a:r>
            <a:r>
              <a:rPr lang="en-US" dirty="0" err="1"/>
              <a:t>Vyankatesh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5E1BE-D0E8-7BB8-2FA9-0E194AD1594A}"/>
              </a:ext>
            </a:extLst>
          </p:cNvPr>
          <p:cNvSpPr txBox="1"/>
          <p:nvPr/>
        </p:nvSpPr>
        <p:spPr>
          <a:xfrm>
            <a:off x="9083041" y="4930416"/>
            <a:ext cx="3056221" cy="646331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Primary: Akhil</a:t>
            </a:r>
          </a:p>
          <a:p>
            <a:r>
              <a:rPr lang="en-US" dirty="0"/>
              <a:t>Secondary: Aditya, </a:t>
            </a:r>
            <a:r>
              <a:rPr lang="en-US" dirty="0" err="1"/>
              <a:t>Vyankatesh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0CF4A0-987D-57B5-249D-3918EEF717AF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9927775" y="1466612"/>
            <a:ext cx="1092822" cy="91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FC6FC4-6942-9B88-4061-495B05D904C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511964" y="3226739"/>
            <a:ext cx="2571077" cy="202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A8B0AC-FC3F-B665-1EE3-43935ECC3EC9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flipH="1" flipV="1">
            <a:off x="1254987" y="1743611"/>
            <a:ext cx="1061497" cy="6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2F2EC2-1888-5A13-FE59-BC3B1B100C7C}"/>
              </a:ext>
            </a:extLst>
          </p:cNvPr>
          <p:cNvCxnSpPr>
            <a:cxnSpLocks/>
            <a:stCxn id="9" idx="3"/>
            <a:endCxn id="19" idx="3"/>
          </p:cNvCxnSpPr>
          <p:nvPr/>
        </p:nvCxnSpPr>
        <p:spPr>
          <a:xfrm flipH="1">
            <a:off x="3313507" y="6138957"/>
            <a:ext cx="1155229" cy="2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5EA101-2C96-7EB8-B7DB-0AD9AD4BD541}"/>
              </a:ext>
            </a:extLst>
          </p:cNvPr>
          <p:cNvSpPr txBox="1"/>
          <p:nvPr/>
        </p:nvSpPr>
        <p:spPr>
          <a:xfrm>
            <a:off x="170733" y="4296831"/>
            <a:ext cx="29274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Existing:</a:t>
            </a:r>
          </a:p>
          <a:p>
            <a:r>
              <a:rPr lang="en-US" dirty="0"/>
              <a:t>NN: Anirban</a:t>
            </a:r>
          </a:p>
          <a:p>
            <a:r>
              <a:rPr lang="en-US" dirty="0"/>
              <a:t>DM+NR: </a:t>
            </a:r>
            <a:r>
              <a:rPr lang="en-US" dirty="0" err="1"/>
              <a:t>Vyankatesh</a:t>
            </a:r>
            <a:r>
              <a:rPr lang="en-US" dirty="0"/>
              <a:t> (AMMS)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DA4CE2-28AA-6E8F-B89B-CAA346AC7B21}"/>
              </a:ext>
            </a:extLst>
          </p:cNvPr>
          <p:cNvSpPr txBox="1"/>
          <p:nvPr/>
        </p:nvSpPr>
        <p:spPr>
          <a:xfrm>
            <a:off x="5723822" y="3048016"/>
            <a:ext cx="80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NN NR 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941CD-CCAA-5128-5E64-80984A8FA8C3}"/>
              </a:ext>
            </a:extLst>
          </p:cNvPr>
          <p:cNvSpPr txBox="1"/>
          <p:nvPr/>
        </p:nvSpPr>
        <p:spPr>
          <a:xfrm>
            <a:off x="6670918" y="3509681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Actuator space dynamics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22B357-6F51-02E5-6F0C-DEB2B0AC7BF1}"/>
              </a:ext>
            </a:extLst>
          </p:cNvPr>
          <p:cNvSpPr txBox="1"/>
          <p:nvPr/>
        </p:nvSpPr>
        <p:spPr>
          <a:xfrm>
            <a:off x="10187115" y="2163471"/>
            <a:ext cx="19763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Kinematics: DWB</a:t>
            </a:r>
          </a:p>
          <a:p>
            <a:pPr marL="342900" indent="-342900">
              <a:buAutoNum type="arabicPeriod"/>
            </a:pPr>
            <a:r>
              <a:rPr lang="en-US" dirty="0"/>
              <a:t>Sylvester + GEV</a:t>
            </a:r>
          </a:p>
          <a:p>
            <a:pPr marL="342900" indent="-342900">
              <a:buAutoNum type="arabicPeriod"/>
            </a:pPr>
            <a:r>
              <a:rPr lang="en-US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5871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kolte</dc:creator>
  <cp:lastModifiedBy>aditya kolte</cp:lastModifiedBy>
  <cp:revision>3</cp:revision>
  <dcterms:created xsi:type="dcterms:W3CDTF">2023-03-13T05:40:02Z</dcterms:created>
  <dcterms:modified xsi:type="dcterms:W3CDTF">2023-03-22T03:38:58Z</dcterms:modified>
</cp:coreProperties>
</file>