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07" autoAdjust="0"/>
  </p:normalViewPr>
  <p:slideViewPr>
    <p:cSldViewPr snapToGrid="0" snapToObjects="1">
      <p:cViewPr varScale="1">
        <p:scale>
          <a:sx n="81" d="100"/>
          <a:sy n="81" d="100"/>
        </p:scale>
        <p:origin x="-105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664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26-Apr-25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970671"/>
            <a:ext cx="7851648" cy="222972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Real-Time Face and Feature </a:t>
            </a:r>
            <a:r>
              <a:rPr lang="en-US" dirty="0" smtClean="0"/>
              <a:t>Recognition </a:t>
            </a:r>
            <a:r>
              <a:rPr lang="en-US" dirty="0" smtClean="0"/>
              <a:t>System</a:t>
            </a:r>
            <a:br>
              <a:rPr lang="en-US" dirty="0" smtClean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2060916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Practical </a:t>
            </a:r>
            <a:r>
              <a:rPr lang="en-US" smtClean="0"/>
              <a:t>Implementation </a:t>
            </a:r>
            <a:r>
              <a:rPr lang="en-US" smtClean="0"/>
              <a:t>of </a:t>
            </a:r>
            <a:r>
              <a:rPr lang="en-US" dirty="0" smtClean="0"/>
              <a:t>Real-Time Facial </a:t>
            </a:r>
            <a:r>
              <a:rPr lang="en-US" dirty="0" smtClean="0"/>
              <a:t>Recognition</a:t>
            </a:r>
            <a:endParaRPr lang="en-US" dirty="0" smtClean="0"/>
          </a:p>
          <a:p>
            <a:pPr algn="ctr"/>
            <a:r>
              <a:rPr lang="en-US" dirty="0" smtClean="0"/>
              <a:t>By</a:t>
            </a:r>
          </a:p>
          <a:p>
            <a:pPr algn="ctr"/>
            <a:r>
              <a:rPr lang="en-US" sz="3200" b="1" dirty="0" err="1" smtClean="0">
                <a:solidFill>
                  <a:srgbClr val="002060"/>
                </a:solidFill>
              </a:rPr>
              <a:t>Akhil</a:t>
            </a:r>
            <a:r>
              <a:rPr lang="en-US" sz="3200" b="1" dirty="0" smtClean="0">
                <a:solidFill>
                  <a:srgbClr val="002060"/>
                </a:solidFill>
              </a:rPr>
              <a:t> </a:t>
            </a:r>
            <a:r>
              <a:rPr lang="en-US" sz="3200" b="1" dirty="0" err="1" smtClean="0">
                <a:solidFill>
                  <a:srgbClr val="002060"/>
                </a:solidFill>
              </a:rPr>
              <a:t>Saxena</a:t>
            </a:r>
            <a:endParaRPr lang="en-US" sz="3200" b="1" dirty="0" smtClean="0">
              <a:solidFill>
                <a:srgbClr val="002060"/>
              </a:solidFill>
            </a:endParaRPr>
          </a:p>
          <a:p>
            <a:pPr algn="ctr"/>
            <a:endParaRPr lang="en-US" sz="3200" b="1" dirty="0" smtClean="0">
              <a:solidFill>
                <a:srgbClr val="002060"/>
              </a:solidFill>
            </a:endParaRPr>
          </a:p>
          <a:p>
            <a:pPr algn="ctr"/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OpenCV (cv2): A computer vision library for image processing.</a:t>
            </a:r>
          </a:p>
          <a:p>
            <a:r>
              <a:t>- Streamlit: A web application framework for building data apps.</a:t>
            </a:r>
          </a:p>
          <a:p>
            <a:r>
              <a:t>- NumPy: A package for numerical operations (used for handling image arrays).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Loading Haar Cascade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Haar Cascade Classifiers are used for detecting faces, eyes, and smiles in images.</a:t>
            </a:r>
          </a:p>
          <a:p>
            <a:r>
              <a:t>We load three classifiers:</a:t>
            </a:r>
          </a:p>
          <a:p>
            <a:r>
              <a:t>1. Face classifier (haarcascade_frontalface_default.xml)</a:t>
            </a:r>
          </a:p>
          <a:p>
            <a:r>
              <a:t>2. Eyes classifier (haarcascade_eye.xml)</a:t>
            </a:r>
          </a:p>
          <a:p>
            <a:r>
              <a:t>3. Smile classifier (haarcascade_smile.xml)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Processing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1. Loop through each image in the dataset.</a:t>
            </a:r>
          </a:p>
          <a:p>
            <a:r>
              <a:t>2. Load and convert images to grayscale.</a:t>
            </a:r>
          </a:p>
          <a:p>
            <a:r>
              <a:t>3. Detect faces using the face classifier.</a:t>
            </a:r>
          </a:p>
          <a:p>
            <a:r>
              <a:t>4. For each face, detect eyes and smiles within the region of interest.</a:t>
            </a:r>
          </a:p>
          <a:p>
            <a:r>
              <a:t>5. Draw bounding boxes around detected features (faces, eyes, smiles).</a:t>
            </a:r>
          </a:p>
          <a:p>
            <a:r>
              <a:t>6. Display the processed image using Streamlit.</a:t>
            </a:r>
          </a:p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Example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The code processes images by detecting faces, eyes, and smiles.</a:t>
            </a:r>
          </a:p>
          <a:p>
            <a:r>
              <a:rPr dirty="0" err="1"/>
              <a:t>Streamlit</a:t>
            </a:r>
            <a:r>
              <a:rPr dirty="0"/>
              <a:t> is used to display the final output with annotations for each detected feature.</a:t>
            </a:r>
          </a:p>
          <a:p>
            <a:endParaRPr dirty="0"/>
          </a:p>
          <a:p>
            <a:r>
              <a:rPr dirty="0"/>
              <a:t>Output: Processed images will show:</a:t>
            </a:r>
          </a:p>
          <a:p>
            <a:r>
              <a:rPr dirty="0"/>
              <a:t>- Green rectangles around faces</a:t>
            </a:r>
          </a:p>
          <a:p>
            <a:r>
              <a:rPr dirty="0"/>
              <a:t>- Red rectangles around eyes</a:t>
            </a:r>
          </a:p>
          <a:p>
            <a:r>
              <a:rPr dirty="0"/>
              <a:t>- Blue rectangles around smiles</a:t>
            </a:r>
          </a:p>
          <a:p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11015" y="1147990"/>
            <a:ext cx="8475785" cy="5030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62708"/>
            <a:ext cx="8229600" cy="5761892"/>
          </a:xfrm>
        </p:spPr>
        <p:txBody>
          <a:bodyPr/>
          <a:lstStyle/>
          <a:p>
            <a:r>
              <a:rPr lang="en-US" dirty="0" smtClean="0"/>
              <a:t>Sample Images</a:t>
            </a:r>
            <a:endParaRPr lang="en-US" dirty="0"/>
          </a:p>
        </p:txBody>
      </p:sp>
      <p:pic>
        <p:nvPicPr>
          <p:cNvPr id="1026" name="Picture 2" descr="C:\Users\user\Desktop\Sample face images\5f54e29edd9f1772014a8b642ba9a344412d258c19e498d612c91bd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3723" y="1254369"/>
            <a:ext cx="7104185" cy="459544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:\Users\user\Desktop\Sample face images\19fe624aab016b1416f7c4b6e9179ea4776944f3253e04412f51731a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8920" y="668338"/>
            <a:ext cx="4404803" cy="5656262"/>
          </a:xfrm>
          <a:prstGeom prst="rect">
            <a:avLst/>
          </a:prstGeom>
          <a:noFill/>
        </p:spPr>
      </p:pic>
      <p:pic>
        <p:nvPicPr>
          <p:cNvPr id="5" name="Picture 4" descr="C:\Users\user\Desktop\Sample face images\ad2a829fb13395072bff820a30a8060fce6fc665db126a8bc36dd7e8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83723" y="668338"/>
            <a:ext cx="4419600" cy="565626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96</TotalTime>
  <Words>224</Words>
  <Application>Microsoft Office PowerPoint</Application>
  <PresentationFormat>On-screen Show (4:3)</PresentationFormat>
  <Paragraphs>34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Flow</vt:lpstr>
      <vt:lpstr>                                                 Real-Time Face and Feature Recognition System </vt:lpstr>
      <vt:lpstr>Libraries Used</vt:lpstr>
      <vt:lpstr>Loading Haar Cascade Classifiers</vt:lpstr>
      <vt:lpstr>Image Processing Workflow</vt:lpstr>
      <vt:lpstr>Code Example &amp; Output</vt:lpstr>
      <vt:lpstr>Slide 6</vt:lpstr>
      <vt:lpstr>Slide 7</vt:lpstr>
      <vt:lpstr>Slide 8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Real-Time Face and Feature Recognition System</dc:title>
  <dc:creator>user</dc:creator>
  <dc:description>generated using python-pptx</dc:description>
  <cp:lastModifiedBy>Windows User</cp:lastModifiedBy>
  <cp:revision>11</cp:revision>
  <dcterms:created xsi:type="dcterms:W3CDTF">2013-01-27T09:14:16Z</dcterms:created>
  <dcterms:modified xsi:type="dcterms:W3CDTF">2025-04-26T14:09:27Z</dcterms:modified>
</cp:coreProperties>
</file>