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IN" sz="2000" b="1" dirty="0" err="1">
                <a:solidFill>
                  <a:srgbClr val="1482AB"/>
                </a:solidFill>
                <a:latin typeface="Arial"/>
                <a:ea typeface="Arial"/>
                <a:cs typeface="Arial"/>
                <a:sym typeface="Arial"/>
              </a:rPr>
              <a:t>Akhil</a:t>
            </a:r>
            <a:r>
              <a:rPr lang="en-IN" sz="2000" b="1" dirty="0">
                <a:solidFill>
                  <a:srgbClr val="1482AB"/>
                </a:solidFill>
                <a:latin typeface="Arial"/>
                <a:ea typeface="Arial"/>
                <a:cs typeface="Arial"/>
                <a:sym typeface="Arial"/>
              </a:rPr>
              <a:t> S </a:t>
            </a:r>
            <a:r>
              <a:rPr lang="en-IN" sz="2000" b="1">
                <a:solidFill>
                  <a:srgbClr val="1482AB"/>
                </a:solidFill>
                <a:latin typeface="Arial"/>
                <a:ea typeface="Arial"/>
                <a:cs typeface="Arial"/>
                <a:sym typeface="Arial"/>
              </a:rPr>
              <a:t>S</a:t>
            </a:r>
            <a:r>
              <a:rPr lang="en-US" sz="2000" b="1">
                <a:solidFill>
                  <a:srgbClr val="1482AB"/>
                </a:solidFill>
                <a:latin typeface="Arial"/>
                <a:ea typeface="Arial"/>
                <a:cs typeface="Arial"/>
                <a:sym typeface="Arial"/>
              </a:rPr>
              <a:t>,  </a:t>
            </a:r>
            <a:r>
              <a:rPr lang="en-US" sz="2000" b="1" dirty="0">
                <a:solidFill>
                  <a:srgbClr val="1482AB"/>
                </a:solidFill>
                <a:latin typeface="Arial"/>
                <a:ea typeface="Arial"/>
                <a:cs typeface="Arial"/>
                <a:sym typeface="Arial"/>
              </a:rPr>
              <a:t>96172110</a:t>
            </a:r>
            <a:r>
              <a:rPr lang="en-US" sz="2000" b="1" dirty="0">
                <a:solidFill>
                  <a:srgbClr val="1482AB"/>
                </a:solidFill>
              </a:rPr>
              <a:t>43</a:t>
            </a:r>
            <a:r>
              <a:rPr lang="en-IN" sz="2000" b="1" dirty="0">
                <a:solidFill>
                  <a:srgbClr val="1482AB"/>
                </a:solidFill>
              </a:rPr>
              <a:t>01</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Akhil S S</cp:lastModifiedBy>
  <cp:revision>1</cp:revision>
  <dcterms:modified xsi:type="dcterms:W3CDTF">2024-04-05T14:35:59Z</dcterms:modified>
</cp:coreProperties>
</file>