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5" r:id="rId3"/>
    <p:sldId id="328" r:id="rId4"/>
    <p:sldId id="285" r:id="rId5"/>
    <p:sldId id="286" r:id="rId6"/>
    <p:sldId id="287" r:id="rId7"/>
    <p:sldId id="288" r:id="rId8"/>
    <p:sldId id="307" r:id="rId9"/>
    <p:sldId id="308" r:id="rId10"/>
    <p:sldId id="310" r:id="rId11"/>
    <p:sldId id="258" r:id="rId12"/>
    <p:sldId id="261" r:id="rId13"/>
    <p:sldId id="311" r:id="rId14"/>
    <p:sldId id="313" r:id="rId15"/>
    <p:sldId id="314" r:id="rId16"/>
    <p:sldId id="263" r:id="rId17"/>
    <p:sldId id="264" r:id="rId18"/>
    <p:sldId id="268" r:id="rId19"/>
    <p:sldId id="269" r:id="rId20"/>
    <p:sldId id="272" r:id="rId21"/>
    <p:sldId id="270" r:id="rId22"/>
    <p:sldId id="271" r:id="rId23"/>
    <p:sldId id="273" r:id="rId24"/>
    <p:sldId id="274" r:id="rId25"/>
    <p:sldId id="275" r:id="rId26"/>
    <p:sldId id="276" r:id="rId27"/>
    <p:sldId id="277" r:id="rId28"/>
    <p:sldId id="315" r:id="rId29"/>
    <p:sldId id="320" r:id="rId30"/>
    <p:sldId id="321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0"/>
    <p:restoredTop sz="94674"/>
  </p:normalViewPr>
  <p:slideViewPr>
    <p:cSldViewPr snapToGrid="0">
      <p:cViewPr varScale="1">
        <p:scale>
          <a:sx n="124" d="100"/>
          <a:sy n="124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653919F4-429B-4A5D-B367-4C93CA922E47}"/>
    <pc:docChg chg="custSel modSld">
      <pc:chgData name="Varol Kayhan" userId="54461c53-d57a-4be8-b103-6f84835b78ff" providerId="ADAL" clId="{653919F4-429B-4A5D-B367-4C93CA922E47}" dt="2021-07-06T17:48:51.458" v="11" actId="478"/>
      <pc:docMkLst>
        <pc:docMk/>
      </pc:docMkLst>
      <pc:sldChg chg="modSp mod">
        <pc:chgData name="Varol Kayhan" userId="54461c53-d57a-4be8-b103-6f84835b78ff" providerId="ADAL" clId="{653919F4-429B-4A5D-B367-4C93CA922E47}" dt="2021-07-06T17:48:36.797" v="8" actId="20577"/>
        <pc:sldMkLst>
          <pc:docMk/>
          <pc:sldMk cId="1583621872" sldId="316"/>
        </pc:sldMkLst>
        <pc:spChg chg="mod">
          <ac:chgData name="Varol Kayhan" userId="54461c53-d57a-4be8-b103-6f84835b78ff" providerId="ADAL" clId="{653919F4-429B-4A5D-B367-4C93CA922E47}" dt="2021-07-06T17:48:33.214" v="7"/>
          <ac:spMkLst>
            <pc:docMk/>
            <pc:sldMk cId="1583621872" sldId="316"/>
            <ac:spMk id="2" creationId="{D08B75D0-EE6A-4A49-85D9-7F91B0988031}"/>
          </ac:spMkLst>
        </pc:spChg>
        <pc:spChg chg="mod">
          <ac:chgData name="Varol Kayhan" userId="54461c53-d57a-4be8-b103-6f84835b78ff" providerId="ADAL" clId="{653919F4-429B-4A5D-B367-4C93CA922E47}" dt="2021-07-06T17:48:36.797" v="8" actId="20577"/>
          <ac:spMkLst>
            <pc:docMk/>
            <pc:sldMk cId="1583621872" sldId="316"/>
            <ac:spMk id="3" creationId="{19743E57-870F-4837-AF63-545A0FCDA773}"/>
          </ac:spMkLst>
        </pc:spChg>
      </pc:sldChg>
      <pc:sldChg chg="delSp modSp mod">
        <pc:chgData name="Varol Kayhan" userId="54461c53-d57a-4be8-b103-6f84835b78ff" providerId="ADAL" clId="{653919F4-429B-4A5D-B367-4C93CA922E47}" dt="2021-07-06T17:47:44.349" v="2" actId="478"/>
        <pc:sldMkLst>
          <pc:docMk/>
          <pc:sldMk cId="3002263051" sldId="320"/>
        </pc:sldMkLst>
        <pc:spChg chg="mod">
          <ac:chgData name="Varol Kayhan" userId="54461c53-d57a-4be8-b103-6f84835b78ff" providerId="ADAL" clId="{653919F4-429B-4A5D-B367-4C93CA922E47}" dt="2021-07-06T17:47:40.222" v="1"/>
          <ac:spMkLst>
            <pc:docMk/>
            <pc:sldMk cId="3002263051" sldId="320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7:44.349" v="2" actId="478"/>
          <ac:spMkLst>
            <pc:docMk/>
            <pc:sldMk cId="3002263051" sldId="320"/>
            <ac:spMk id="13" creationId="{9BDCE8A8-72CB-4537-B104-68DC850C3F5C}"/>
          </ac:spMkLst>
        </pc:spChg>
      </pc:sldChg>
      <pc:sldChg chg="delSp modSp mod">
        <pc:chgData name="Varol Kayhan" userId="54461c53-d57a-4be8-b103-6f84835b78ff" providerId="ADAL" clId="{653919F4-429B-4A5D-B367-4C93CA922E47}" dt="2021-07-06T17:48:17.046" v="5" actId="478"/>
        <pc:sldMkLst>
          <pc:docMk/>
          <pc:sldMk cId="3241545641" sldId="321"/>
        </pc:sldMkLst>
        <pc:spChg chg="mod">
          <ac:chgData name="Varol Kayhan" userId="54461c53-d57a-4be8-b103-6f84835b78ff" providerId="ADAL" clId="{653919F4-429B-4A5D-B367-4C93CA922E47}" dt="2021-07-06T17:48:14.578" v="4"/>
          <ac:spMkLst>
            <pc:docMk/>
            <pc:sldMk cId="3241545641" sldId="321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8:17.046" v="5" actId="478"/>
          <ac:spMkLst>
            <pc:docMk/>
            <pc:sldMk cId="3241545641" sldId="321"/>
            <ac:spMk id="13" creationId="{9BDCE8A8-72CB-4537-B104-68DC850C3F5C}"/>
          </ac:spMkLst>
        </pc:spChg>
      </pc:sldChg>
      <pc:sldChg chg="delSp modSp mod">
        <pc:chgData name="Varol Kayhan" userId="54461c53-d57a-4be8-b103-6f84835b78ff" providerId="ADAL" clId="{653919F4-429B-4A5D-B367-4C93CA922E47}" dt="2021-07-06T17:48:51.458" v="11" actId="478"/>
        <pc:sldMkLst>
          <pc:docMk/>
          <pc:sldMk cId="3912326748" sldId="322"/>
        </pc:sldMkLst>
        <pc:spChg chg="mod">
          <ac:chgData name="Varol Kayhan" userId="54461c53-d57a-4be8-b103-6f84835b78ff" providerId="ADAL" clId="{653919F4-429B-4A5D-B367-4C93CA922E47}" dt="2021-07-06T17:48:48.915" v="10"/>
          <ac:spMkLst>
            <pc:docMk/>
            <pc:sldMk cId="3912326748" sldId="322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8:51.458" v="11" actId="478"/>
          <ac:spMkLst>
            <pc:docMk/>
            <pc:sldMk cId="3912326748" sldId="322"/>
            <ac:spMk id="13" creationId="{9BDCE8A8-72CB-4537-B104-68DC850C3F5C}"/>
          </ac:spMkLst>
        </pc:spChg>
      </pc:sldChg>
    </pc:docChg>
  </pc:docChgLst>
  <pc:docChgLst>
    <pc:chgData name="Kayhan, Varol" userId="54461c53-d57a-4be8-b103-6f84835b78ff" providerId="ADAL" clId="{19D710BC-93E6-4F73-A0CE-F86637DB2122}"/>
    <pc:docChg chg="custSel addSld delSld modSld">
      <pc:chgData name="Kayhan, Varol" userId="54461c53-d57a-4be8-b103-6f84835b78ff" providerId="ADAL" clId="{19D710BC-93E6-4F73-A0CE-F86637DB2122}" dt="2020-07-22T17:27:59.612" v="579" actId="20577"/>
      <pc:docMkLst>
        <pc:docMk/>
      </pc:docMkLst>
      <pc:sldChg chg="modSp mod">
        <pc:chgData name="Kayhan, Varol" userId="54461c53-d57a-4be8-b103-6f84835b78ff" providerId="ADAL" clId="{19D710BC-93E6-4F73-A0CE-F86637DB2122}" dt="2020-07-22T16:48:58.811" v="5" actId="20577"/>
        <pc:sldMkLst>
          <pc:docMk/>
          <pc:sldMk cId="20888635" sldId="273"/>
        </pc:sldMkLst>
        <pc:spChg chg="mod">
          <ac:chgData name="Kayhan, Varol" userId="54461c53-d57a-4be8-b103-6f84835b78ff" providerId="ADAL" clId="{19D710BC-93E6-4F73-A0CE-F86637DB2122}" dt="2020-07-22T16:48:58.811" v="5" actId="20577"/>
          <ac:spMkLst>
            <pc:docMk/>
            <pc:sldMk cId="20888635" sldId="273"/>
            <ac:spMk id="3" creationId="{6F55C024-7AFD-4B9F-8BD9-898356B6CBF6}"/>
          </ac:spMkLst>
        </pc:spChg>
      </pc:sldChg>
      <pc:sldChg chg="modSp mod">
        <pc:chgData name="Kayhan, Varol" userId="54461c53-d57a-4be8-b103-6f84835b78ff" providerId="ADAL" clId="{19D710BC-93E6-4F73-A0CE-F86637DB2122}" dt="2020-07-22T16:51:28.087" v="27" actId="20577"/>
        <pc:sldMkLst>
          <pc:docMk/>
          <pc:sldMk cId="2951190337" sldId="275"/>
        </pc:sldMkLst>
        <pc:spChg chg="mod">
          <ac:chgData name="Kayhan, Varol" userId="54461c53-d57a-4be8-b103-6f84835b78ff" providerId="ADAL" clId="{19D710BC-93E6-4F73-A0CE-F86637DB2122}" dt="2020-07-22T16:51:28.087" v="27" actId="20577"/>
          <ac:spMkLst>
            <pc:docMk/>
            <pc:sldMk cId="2951190337" sldId="275"/>
            <ac:spMk id="3" creationId="{D6217010-C10D-47F1-82F2-4E955072F4E4}"/>
          </ac:spMkLst>
        </pc:spChg>
      </pc:sldChg>
      <pc:sldChg chg="modSp mod">
        <pc:chgData name="Kayhan, Varol" userId="54461c53-d57a-4be8-b103-6f84835b78ff" providerId="ADAL" clId="{19D710BC-93E6-4F73-A0CE-F86637DB2122}" dt="2020-07-22T16:57:02.167" v="81" actId="1076"/>
        <pc:sldMkLst>
          <pc:docMk/>
          <pc:sldMk cId="567054116" sldId="277"/>
        </pc:sldMkLst>
        <pc:spChg chg="mod">
          <ac:chgData name="Kayhan, Varol" userId="54461c53-d57a-4be8-b103-6f84835b78ff" providerId="ADAL" clId="{19D710BC-93E6-4F73-A0CE-F86637DB2122}" dt="2020-07-22T16:56:45.031" v="78" actId="20577"/>
          <ac:spMkLst>
            <pc:docMk/>
            <pc:sldMk cId="567054116" sldId="277"/>
            <ac:spMk id="3" creationId="{E12E7114-6B11-42DB-AF9E-894767DB5502}"/>
          </ac:spMkLst>
        </pc:spChg>
        <pc:spChg chg="mod">
          <ac:chgData name="Kayhan, Varol" userId="54461c53-d57a-4be8-b103-6f84835b78ff" providerId="ADAL" clId="{19D710BC-93E6-4F73-A0CE-F86637DB2122}" dt="2020-07-22T16:56:58.925" v="80" actId="1076"/>
          <ac:spMkLst>
            <pc:docMk/>
            <pc:sldMk cId="567054116" sldId="277"/>
            <ac:spMk id="6" creationId="{F9278214-8CF6-4993-96CC-0EE4AF558628}"/>
          </ac:spMkLst>
        </pc:spChg>
        <pc:spChg chg="mod">
          <ac:chgData name="Kayhan, Varol" userId="54461c53-d57a-4be8-b103-6f84835b78ff" providerId="ADAL" clId="{19D710BC-93E6-4F73-A0CE-F86637DB2122}" dt="2020-07-22T16:57:02.167" v="81" actId="1076"/>
          <ac:spMkLst>
            <pc:docMk/>
            <pc:sldMk cId="567054116" sldId="277"/>
            <ac:spMk id="7" creationId="{1BD4CC13-A5CE-42B2-AE97-9D276C670CB5}"/>
          </ac:spMkLst>
        </pc:spChg>
        <pc:picChg chg="mod">
          <ac:chgData name="Kayhan, Varol" userId="54461c53-d57a-4be8-b103-6f84835b78ff" providerId="ADAL" clId="{19D710BC-93E6-4F73-A0CE-F86637DB2122}" dt="2020-07-22T16:56:51.787" v="79" actId="1076"/>
          <ac:picMkLst>
            <pc:docMk/>
            <pc:sldMk cId="567054116" sldId="277"/>
            <ac:picMk id="5" creationId="{5400C4A2-D389-4141-8899-DEB767113FD5}"/>
          </ac:picMkLst>
        </pc:picChg>
      </pc:sldChg>
      <pc:sldChg chg="addSp modSp mod">
        <pc:chgData name="Kayhan, Varol" userId="54461c53-d57a-4be8-b103-6f84835b78ff" providerId="ADAL" clId="{19D710BC-93E6-4F73-A0CE-F86637DB2122}" dt="2020-07-22T17:05:21.301" v="438" actId="1076"/>
        <pc:sldMkLst>
          <pc:docMk/>
          <pc:sldMk cId="1803592559" sldId="280"/>
        </pc:sldMkLst>
        <pc:spChg chg="add mod">
          <ac:chgData name="Kayhan, Varol" userId="54461c53-d57a-4be8-b103-6f84835b78ff" providerId="ADAL" clId="{19D710BC-93E6-4F73-A0CE-F86637DB2122}" dt="2020-07-22T17:05:21.301" v="438" actId="1076"/>
          <ac:spMkLst>
            <pc:docMk/>
            <pc:sldMk cId="1803592559" sldId="280"/>
            <ac:spMk id="5" creationId="{49D95561-E48D-40E6-8746-1143535374BE}"/>
          </ac:spMkLst>
        </pc:spChg>
        <pc:picChg chg="mod">
          <ac:chgData name="Kayhan, Varol" userId="54461c53-d57a-4be8-b103-6f84835b78ff" providerId="ADAL" clId="{19D710BC-93E6-4F73-A0CE-F86637DB2122}" dt="2020-07-22T17:03:55.075" v="314" actId="1076"/>
          <ac:picMkLst>
            <pc:docMk/>
            <pc:sldMk cId="1803592559" sldId="280"/>
            <ac:picMk id="4" creationId="{561CD0C5-91C5-47A5-8B33-DAAB08698C0F}"/>
          </ac:picMkLst>
        </pc:picChg>
      </pc:sldChg>
      <pc:sldChg chg="modSp mod">
        <pc:chgData name="Kayhan, Varol" userId="54461c53-d57a-4be8-b103-6f84835b78ff" providerId="ADAL" clId="{19D710BC-93E6-4F73-A0CE-F86637DB2122}" dt="2020-07-22T17:09:29.267" v="532" actId="20577"/>
        <pc:sldMkLst>
          <pc:docMk/>
          <pc:sldMk cId="712399996" sldId="284"/>
        </pc:sldMkLst>
        <pc:spChg chg="mod">
          <ac:chgData name="Kayhan, Varol" userId="54461c53-d57a-4be8-b103-6f84835b78ff" providerId="ADAL" clId="{19D710BC-93E6-4F73-A0CE-F86637DB2122}" dt="2020-07-22T17:09:29.267" v="532" actId="20577"/>
          <ac:spMkLst>
            <pc:docMk/>
            <pc:sldMk cId="712399996" sldId="284"/>
            <ac:spMk id="5" creationId="{25AD2945-7C8C-4D4F-9C30-EB060342298F}"/>
          </ac:spMkLst>
        </pc:spChg>
      </pc:sldChg>
      <pc:sldChg chg="addSp modSp mod">
        <pc:chgData name="Kayhan, Varol" userId="54461c53-d57a-4be8-b103-6f84835b78ff" providerId="ADAL" clId="{19D710BC-93E6-4F73-A0CE-F86637DB2122}" dt="2020-07-22T17:27:59.612" v="579" actId="20577"/>
        <pc:sldMkLst>
          <pc:docMk/>
          <pc:sldMk cId="1583621872" sldId="316"/>
        </pc:sldMkLst>
        <pc:spChg chg="add mod">
          <ac:chgData name="Kayhan, Varol" userId="54461c53-d57a-4be8-b103-6f84835b78ff" providerId="ADAL" clId="{19D710BC-93E6-4F73-A0CE-F86637DB2122}" dt="2020-07-22T17:27:59.612" v="579" actId="20577"/>
          <ac:spMkLst>
            <pc:docMk/>
            <pc:sldMk cId="1583621872" sldId="316"/>
            <ac:spMk id="4" creationId="{5899A31F-C380-4440-862F-13BECB2BA74C}"/>
          </ac:spMkLst>
        </pc:spChg>
        <pc:picChg chg="mod">
          <ac:chgData name="Kayhan, Varol" userId="54461c53-d57a-4be8-b103-6f84835b78ff" providerId="ADAL" clId="{19D710BC-93E6-4F73-A0CE-F86637DB2122}" dt="2020-07-22T17:27:33.202" v="533" actId="1076"/>
          <ac:picMkLst>
            <pc:docMk/>
            <pc:sldMk cId="1583621872" sldId="316"/>
            <ac:picMk id="1026" creationId="{1EA6D81F-FC53-41C4-8CB1-3627B603B518}"/>
          </ac:picMkLst>
        </pc:picChg>
      </pc:sldChg>
      <pc:sldChg chg="addSp delSp modSp mod">
        <pc:chgData name="Kayhan, Varol" userId="54461c53-d57a-4be8-b103-6f84835b78ff" providerId="ADAL" clId="{19D710BC-93E6-4F73-A0CE-F86637DB2122}" dt="2020-07-22T16:57:58.640" v="84" actId="1076"/>
        <pc:sldMkLst>
          <pc:docMk/>
          <pc:sldMk cId="1587727641" sldId="318"/>
        </pc:sldMkLst>
        <pc:picChg chg="del">
          <ac:chgData name="Kayhan, Varol" userId="54461c53-d57a-4be8-b103-6f84835b78ff" providerId="ADAL" clId="{19D710BC-93E6-4F73-A0CE-F86637DB2122}" dt="2020-07-22T16:57:44.931" v="82" actId="478"/>
          <ac:picMkLst>
            <pc:docMk/>
            <pc:sldMk cId="1587727641" sldId="318"/>
            <ac:picMk id="5" creationId="{7C44494B-3CFA-436B-8F23-E718E8AB924C}"/>
          </ac:picMkLst>
        </pc:picChg>
        <pc:picChg chg="add mod">
          <ac:chgData name="Kayhan, Varol" userId="54461c53-d57a-4be8-b103-6f84835b78ff" providerId="ADAL" clId="{19D710BC-93E6-4F73-A0CE-F86637DB2122}" dt="2020-07-22T16:57:58.640" v="84" actId="1076"/>
          <ac:picMkLst>
            <pc:docMk/>
            <pc:sldMk cId="1587727641" sldId="318"/>
            <ac:picMk id="6" creationId="{0888A1D5-6BDF-46A4-8118-6BB6D4DAD9FB}"/>
          </ac:picMkLst>
        </pc:picChg>
      </pc:sldChg>
      <pc:sldChg chg="addSp delSp modSp mod">
        <pc:chgData name="Kayhan, Varol" userId="54461c53-d57a-4be8-b103-6f84835b78ff" providerId="ADAL" clId="{19D710BC-93E6-4F73-A0CE-F86637DB2122}" dt="2020-07-22T17:02:36.382" v="313" actId="12"/>
        <pc:sldMkLst>
          <pc:docMk/>
          <pc:sldMk cId="1420575377" sldId="319"/>
        </pc:sldMkLst>
        <pc:spChg chg="mod">
          <ac:chgData name="Kayhan, Varol" userId="54461c53-d57a-4be8-b103-6f84835b78ff" providerId="ADAL" clId="{19D710BC-93E6-4F73-A0CE-F86637DB2122}" dt="2020-07-22T17:02:36.382" v="313" actId="12"/>
          <ac:spMkLst>
            <pc:docMk/>
            <pc:sldMk cId="1420575377" sldId="319"/>
            <ac:spMk id="8" creationId="{703843E0-EA9B-43A0-B897-EB73978DA895}"/>
          </ac:spMkLst>
        </pc:spChg>
        <pc:grpChg chg="del">
          <ac:chgData name="Kayhan, Varol" userId="54461c53-d57a-4be8-b103-6f84835b78ff" providerId="ADAL" clId="{19D710BC-93E6-4F73-A0CE-F86637DB2122}" dt="2020-07-22T16:58:27.798" v="85" actId="478"/>
          <ac:grpSpMkLst>
            <pc:docMk/>
            <pc:sldMk cId="1420575377" sldId="319"/>
            <ac:grpSpMk id="7" creationId="{833A420F-D5E5-4A4A-92CC-BCD2198673CF}"/>
          </ac:grpSpMkLst>
        </pc:grpChg>
        <pc:picChg chg="add mod">
          <ac:chgData name="Kayhan, Varol" userId="54461c53-d57a-4be8-b103-6f84835b78ff" providerId="ADAL" clId="{19D710BC-93E6-4F73-A0CE-F86637DB2122}" dt="2020-07-22T16:58:49.101" v="89" actId="1076"/>
          <ac:picMkLst>
            <pc:docMk/>
            <pc:sldMk cId="1420575377" sldId="319"/>
            <ac:picMk id="5" creationId="{FAC31174-D95E-4C27-AC75-8A23C9FCBAFD}"/>
          </ac:picMkLst>
        </pc:picChg>
      </pc:sldChg>
      <pc:sldChg chg="addSp modSp new mod">
        <pc:chgData name="Kayhan, Varol" userId="54461c53-d57a-4be8-b103-6f84835b78ff" providerId="ADAL" clId="{19D710BC-93E6-4F73-A0CE-F86637DB2122}" dt="2020-07-22T17:01:47.290" v="283" actId="1076"/>
        <pc:sldMkLst>
          <pc:docMk/>
          <pc:sldMk cId="387048828" sldId="324"/>
        </pc:sldMkLst>
        <pc:spChg chg="mod">
          <ac:chgData name="Kayhan, Varol" userId="54461c53-d57a-4be8-b103-6f84835b78ff" providerId="ADAL" clId="{19D710BC-93E6-4F73-A0CE-F86637DB2122}" dt="2020-07-22T17:00:06.800" v="122" actId="20577"/>
          <ac:spMkLst>
            <pc:docMk/>
            <pc:sldMk cId="387048828" sldId="324"/>
            <ac:spMk id="2" creationId="{81530485-7979-4677-B7D9-D3EB1BBF8582}"/>
          </ac:spMkLst>
        </pc:spChg>
        <pc:spChg chg="mod">
          <ac:chgData name="Kayhan, Varol" userId="54461c53-d57a-4be8-b103-6f84835b78ff" providerId="ADAL" clId="{19D710BC-93E6-4F73-A0CE-F86637DB2122}" dt="2020-07-22T17:01:28.304" v="280" actId="20577"/>
          <ac:spMkLst>
            <pc:docMk/>
            <pc:sldMk cId="387048828" sldId="324"/>
            <ac:spMk id="3" creationId="{6928DC7F-4CC3-4787-8711-4C45272BE6E3}"/>
          </ac:spMkLst>
        </pc:spChg>
        <pc:picChg chg="add mod">
          <ac:chgData name="Kayhan, Varol" userId="54461c53-d57a-4be8-b103-6f84835b78ff" providerId="ADAL" clId="{19D710BC-93E6-4F73-A0CE-F86637DB2122}" dt="2020-07-22T17:01:47.290" v="283" actId="1076"/>
          <ac:picMkLst>
            <pc:docMk/>
            <pc:sldMk cId="387048828" sldId="324"/>
            <ac:picMk id="4" creationId="{88CD9366-544D-4579-B3E9-A487A4A314BC}"/>
          </ac:picMkLst>
        </pc:picChg>
      </pc:sldChg>
      <pc:sldChg chg="modSp new del mod">
        <pc:chgData name="Kayhan, Varol" userId="54461c53-d57a-4be8-b103-6f84835b78ff" providerId="ADAL" clId="{19D710BC-93E6-4F73-A0CE-F86637DB2122}" dt="2020-07-22T17:06:50.949" v="446" actId="2696"/>
        <pc:sldMkLst>
          <pc:docMk/>
          <pc:sldMk cId="2836532787" sldId="325"/>
        </pc:sldMkLst>
        <pc:spChg chg="mod">
          <ac:chgData name="Kayhan, Varol" userId="54461c53-d57a-4be8-b103-6f84835b78ff" providerId="ADAL" clId="{19D710BC-93E6-4F73-A0CE-F86637DB2122}" dt="2020-07-22T17:06:09.082" v="445" actId="20577"/>
          <ac:spMkLst>
            <pc:docMk/>
            <pc:sldMk cId="2836532787" sldId="325"/>
            <ac:spMk id="2" creationId="{78AF8A70-7863-4228-A83B-F712B32B2291}"/>
          </ac:spMkLst>
        </pc:spChg>
      </pc:sldChg>
    </pc:docChg>
  </pc:docChgLst>
  <pc:docChgLst>
    <pc:chgData name="Varol Kayhan" userId="54461c53-d57a-4be8-b103-6f84835b78ff" providerId="ADAL" clId="{B2349439-F35A-4E3D-B214-FB49B219F1DD}"/>
    <pc:docChg chg="modSld">
      <pc:chgData name="Varol Kayhan" userId="54461c53-d57a-4be8-b103-6f84835b78ff" providerId="ADAL" clId="{B2349439-F35A-4E3D-B214-FB49B219F1DD}" dt="2022-04-13T11:38:54.188" v="16" actId="6549"/>
      <pc:docMkLst>
        <pc:docMk/>
      </pc:docMkLst>
      <pc:sldChg chg="modSp mod">
        <pc:chgData name="Varol Kayhan" userId="54461c53-d57a-4be8-b103-6f84835b78ff" providerId="ADAL" clId="{B2349439-F35A-4E3D-B214-FB49B219F1DD}" dt="2022-04-13T11:33:20.816" v="11" actId="6549"/>
        <pc:sldMkLst>
          <pc:docMk/>
          <pc:sldMk cId="787819463" sldId="286"/>
        </pc:sldMkLst>
        <pc:spChg chg="mod">
          <ac:chgData name="Varol Kayhan" userId="54461c53-d57a-4be8-b103-6f84835b78ff" providerId="ADAL" clId="{B2349439-F35A-4E3D-B214-FB49B219F1DD}" dt="2022-04-13T11:33:20.816" v="11" actId="6549"/>
          <ac:spMkLst>
            <pc:docMk/>
            <pc:sldMk cId="787819463" sldId="286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35.265" v="12"/>
        <pc:sldMkLst>
          <pc:docMk/>
          <pc:sldMk cId="2596079070" sldId="287"/>
        </pc:sldMkLst>
        <pc:spChg chg="mod">
          <ac:chgData name="Varol Kayhan" userId="54461c53-d57a-4be8-b103-6f84835b78ff" providerId="ADAL" clId="{B2349439-F35A-4E3D-B214-FB49B219F1DD}" dt="2022-04-13T11:33:35.265" v="12"/>
          <ac:spMkLst>
            <pc:docMk/>
            <pc:sldMk cId="2596079070" sldId="287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42.775" v="13"/>
        <pc:sldMkLst>
          <pc:docMk/>
          <pc:sldMk cId="915444816" sldId="288"/>
        </pc:sldMkLst>
        <pc:spChg chg="mod">
          <ac:chgData name="Varol Kayhan" userId="54461c53-d57a-4be8-b103-6f84835b78ff" providerId="ADAL" clId="{B2349439-F35A-4E3D-B214-FB49B219F1DD}" dt="2022-04-13T11:33:42.775" v="13"/>
          <ac:spMkLst>
            <pc:docMk/>
            <pc:sldMk cId="915444816" sldId="288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47.782" v="14"/>
        <pc:sldMkLst>
          <pc:docMk/>
          <pc:sldMk cId="2532814757" sldId="307"/>
        </pc:sldMkLst>
        <pc:spChg chg="mod">
          <ac:chgData name="Varol Kayhan" userId="54461c53-d57a-4be8-b103-6f84835b78ff" providerId="ADAL" clId="{B2349439-F35A-4E3D-B214-FB49B219F1DD}" dt="2022-04-13T11:33:47.782" v="14"/>
          <ac:spMkLst>
            <pc:docMk/>
            <pc:sldMk cId="2532814757" sldId="307"/>
            <ac:spMk id="2" creationId="{FF62EFE9-9C15-42DB-971E-F6A05DCB27A8}"/>
          </ac:spMkLst>
        </pc:spChg>
      </pc:sldChg>
      <pc:sldChg chg="modSp mod">
        <pc:chgData name="Varol Kayhan" userId="54461c53-d57a-4be8-b103-6f84835b78ff" providerId="ADAL" clId="{B2349439-F35A-4E3D-B214-FB49B219F1DD}" dt="2022-04-13T11:33:59.649" v="15"/>
        <pc:sldMkLst>
          <pc:docMk/>
          <pc:sldMk cId="892102906" sldId="308"/>
        </pc:sldMkLst>
        <pc:spChg chg="mod">
          <ac:chgData name="Varol Kayhan" userId="54461c53-d57a-4be8-b103-6f84835b78ff" providerId="ADAL" clId="{B2349439-F35A-4E3D-B214-FB49B219F1DD}" dt="2022-04-13T11:33:59.649" v="15"/>
          <ac:spMkLst>
            <pc:docMk/>
            <pc:sldMk cId="892102906" sldId="308"/>
            <ac:spMk id="2" creationId="{FF62EFE9-9C15-42DB-971E-F6A05DCB27A8}"/>
          </ac:spMkLst>
        </pc:spChg>
      </pc:sldChg>
      <pc:sldChg chg="modSp mod">
        <pc:chgData name="Varol Kayhan" userId="54461c53-d57a-4be8-b103-6f84835b78ff" providerId="ADAL" clId="{B2349439-F35A-4E3D-B214-FB49B219F1DD}" dt="2022-04-13T11:38:54.188" v="16" actId="6549"/>
        <pc:sldMkLst>
          <pc:docMk/>
          <pc:sldMk cId="387048828" sldId="324"/>
        </pc:sldMkLst>
        <pc:spChg chg="mod">
          <ac:chgData name="Varol Kayhan" userId="54461c53-d57a-4be8-b103-6f84835b78ff" providerId="ADAL" clId="{B2349439-F35A-4E3D-B214-FB49B219F1DD}" dt="2022-04-13T11:38:54.188" v="16" actId="6549"/>
          <ac:spMkLst>
            <pc:docMk/>
            <pc:sldMk cId="387048828" sldId="324"/>
            <ac:spMk id="2" creationId="{81530485-7979-4677-B7D9-D3EB1BBF8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B002-379B-45E1-9981-B3A9D42B845D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3A0C-B00C-4974-90A5-5535E1E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622A-9DAF-4962-B988-7E6254957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D2C2-D701-4878-AC14-87C788DF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5BB39-043D-4412-94E8-87EBA78E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4802-1186-4BA1-83EC-9EEC01B6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0B7E-43C0-4C71-BFD1-C5428936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BA4E-1D76-441C-A1AF-E34A839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1A41-5F2D-401C-BDD3-1688A897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4B0F-D1FC-4C06-8B67-C2276CC6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1714-3E9E-4429-9706-FAF03367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BB17-4987-4EEA-81A9-4A4FB51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80BB-8803-4E03-84FE-E4AD8ECC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DA450-9342-4BB1-B57F-D898EE420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AF9E-43BE-4584-8491-B0D22FE4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7CB3-42D0-4500-9014-11EAC7EA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3595-25AB-4C45-ADE5-13E9F0A6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B37B-325E-46AC-A741-DCE7439A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DE0-4D06-452A-A21F-13669AA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9E85-2205-4957-ACEF-279CC304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A513-0694-4D55-A8AD-E31B5C0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4DE6-9E96-4AE6-9E7F-25A701E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4688-17AA-4328-87BD-4707DBD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D5E-6D1F-4BE4-8D40-F27F4E9F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A1D9-16B1-47DC-A3FB-11895F1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43F-9738-439F-932F-3D401A98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225B-8754-4305-B270-A708292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534-B2A4-4323-A17E-F273308B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842-4B40-4B46-AF90-6CAFEAA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88E9-940E-49AE-9DE0-3B29233E6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861DA-476A-4EB4-920F-64A3FE0F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5065-CA2F-4146-B1D9-D28FF4B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968F-1951-4F0B-A368-DA5AD70A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0364-5D01-46C0-AF74-675A425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FA2-E43E-4911-97FB-8396BB0C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B375-74AF-4D88-8537-A407F36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E559-7EE3-4AF1-BAB9-3B3C8DA8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D1F9-28A7-4CA8-8909-750D8BAD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D495-07A2-4406-8F62-D465E9519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20B55-2393-44FE-9D6A-01D93B9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0566-97C6-4B41-AB16-6FF8F8E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A5A09-930F-4F8D-B84A-C3B206E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CA47-4405-42BC-8E90-C561DB9F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33D6-707F-483C-95DE-BEC3076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7BD6-A8E4-4A92-90AF-165BC5BE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B8DD-64F3-4DF6-A029-4C36625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E99F-4470-4138-ACEC-24BB266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74D4-97AA-4435-B2BF-1662C89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08E51-7895-435C-861E-00328BD1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044C-6B9F-43AB-9C76-5AE1CE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5D9B-64DC-4018-8574-3764B5FE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C713-5F2A-4091-917A-BD75E624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9E70-4934-4D80-A410-9F9FC0A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959F-49F3-4114-9DE1-C84CC40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CC29-783E-4DE7-9E4F-2C590879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5FAF-64AF-476C-A706-FA6E039F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8FDE-F132-4306-8D71-528AEA19B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59160-46CE-4694-A0B2-9D9464B3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97BF-D9A2-46E7-8BA5-5700EA3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1584-B751-427C-9105-B93C3695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DA06-852F-4491-95CB-41C3591C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A853-6D38-44B8-A120-6931A593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B533-2D7F-4573-AFB0-C5878C2C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CE5D-A87C-44B4-94FB-E70E0F00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812F-D3DC-4D1F-8544-B9EB6AD82A2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4AE6-4A4C-43EB-A236-8096C8CF6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F7E5-7005-4126-966D-B9FE39AD8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F175-748D-4F5B-A513-C9379AB5E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E217-7262-4E89-965B-EC3C221D1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3538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863-8F49-4A4B-8C9C-AD7F1009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A088-25C5-40C4-93BB-44D93E7A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 (convolution): </a:t>
            </a:r>
            <a:r>
              <a:rPr lang="en-US" dirty="0"/>
              <a:t>Extract features from an image:</a:t>
            </a:r>
          </a:p>
          <a:p>
            <a:pPr lvl="1"/>
            <a:r>
              <a:rPr lang="en-US" dirty="0"/>
              <a:t>Horizontal lines,</a:t>
            </a:r>
          </a:p>
          <a:p>
            <a:pPr lvl="1"/>
            <a:r>
              <a:rPr lang="en-US" dirty="0"/>
              <a:t>Vertical lines,</a:t>
            </a:r>
          </a:p>
          <a:p>
            <a:pPr lvl="1"/>
            <a:r>
              <a:rPr lang="en-US" dirty="0"/>
              <a:t>Curvature,</a:t>
            </a:r>
          </a:p>
          <a:p>
            <a:pPr lvl="1"/>
            <a:r>
              <a:rPr lang="en-US" dirty="0"/>
              <a:t>Colors,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b="1" dirty="0"/>
              <a:t>STEP 2 (pooling):</a:t>
            </a:r>
            <a:r>
              <a:rPr lang="en-US" dirty="0"/>
              <a:t> Reduce the variables (without losing information)</a:t>
            </a:r>
          </a:p>
          <a:p>
            <a:endParaRPr lang="en-US" b="1" dirty="0"/>
          </a:p>
          <a:p>
            <a:r>
              <a:rPr lang="en-US" b="1" dirty="0"/>
              <a:t>GET HELP FROM HUMAN VISUAL CORTEX</a:t>
            </a:r>
          </a:p>
        </p:txBody>
      </p:sp>
    </p:spTree>
    <p:extLst>
      <p:ext uri="{BB962C8B-B14F-4D97-AF65-F5344CB8AC3E}">
        <p14:creationId xmlns:p14="http://schemas.microsoft.com/office/powerpoint/2010/main" val="42145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visual cortex is made up of neurons</a:t>
            </a:r>
          </a:p>
          <a:p>
            <a:r>
              <a:rPr lang="en-US" dirty="0"/>
              <a:t>Each neuron has a specific receptive field (and do not necessarily see the things outside of that field)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963B2-9CE2-462F-920E-343A4A5FF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9"/>
          <a:stretch/>
        </p:blipFill>
        <p:spPr>
          <a:xfrm>
            <a:off x="2568102" y="3632913"/>
            <a:ext cx="6087787" cy="254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16E20-DBFD-4F4A-963F-3E299F5AA531}"/>
              </a:ext>
            </a:extLst>
          </p:cNvPr>
          <p:cNvSpPr txBox="1"/>
          <p:nvPr/>
        </p:nvSpPr>
        <p:spPr>
          <a:xfrm>
            <a:off x="9105207" y="4001294"/>
            <a:ext cx="254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 of a neuron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0C61B-F74E-47B6-A49B-EDEE5650715F}"/>
              </a:ext>
            </a:extLst>
          </p:cNvPr>
          <p:cNvCxnSpPr>
            <a:endCxn id="5" idx="1"/>
          </p:cNvCxnSpPr>
          <p:nvPr/>
        </p:nvCxnSpPr>
        <p:spPr>
          <a:xfrm flipV="1">
            <a:off x="7531331" y="4324460"/>
            <a:ext cx="1573876" cy="9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Further, some neurons react only to horizontal lines</a:t>
            </a:r>
          </a:p>
          <a:p>
            <a:r>
              <a:rPr lang="en-US" dirty="0"/>
              <a:t>Some react to different orientations</a:t>
            </a:r>
          </a:p>
          <a:p>
            <a:r>
              <a:rPr lang="en-US" dirty="0"/>
              <a:t>Higher level neurons make sense of the pattern detected at lower levels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963B2-9CE2-462F-920E-343A4A5F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92" y="4200344"/>
            <a:ext cx="6762799" cy="224791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9B4CDF3A-9905-497D-AB73-CC06F10F7774}"/>
              </a:ext>
            </a:extLst>
          </p:cNvPr>
          <p:cNvSpPr/>
          <p:nvPr/>
        </p:nvSpPr>
        <p:spPr>
          <a:xfrm>
            <a:off x="1374843" y="4273685"/>
            <a:ext cx="875489" cy="141375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3968" y="2218050"/>
            <a:ext cx="4118921" cy="377984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5E92DF-54AA-4A00-9A28-A5DFAD84AE34}"/>
              </a:ext>
            </a:extLst>
          </p:cNvPr>
          <p:cNvGrpSpPr/>
          <p:nvPr/>
        </p:nvGrpSpPr>
        <p:grpSpPr>
          <a:xfrm>
            <a:off x="4374853" y="4701747"/>
            <a:ext cx="1061060" cy="1288495"/>
            <a:chOff x="4374853" y="4701747"/>
            <a:chExt cx="1061060" cy="12884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A0537-C959-473C-BC51-CB047B6FABCC}"/>
                </a:ext>
              </a:extLst>
            </p:cNvPr>
            <p:cNvSpPr/>
            <p:nvPr/>
          </p:nvSpPr>
          <p:spPr>
            <a:xfrm>
              <a:off x="4374853" y="4845140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7C3E55-008D-4CB5-BF1C-7C9C72D6EEC7}"/>
                </a:ext>
              </a:extLst>
            </p:cNvPr>
            <p:cNvSpPr/>
            <p:nvPr/>
          </p:nvSpPr>
          <p:spPr>
            <a:xfrm>
              <a:off x="4481679" y="4977518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F5820C-1469-4BF8-BC15-1F583161B6B9}"/>
                </a:ext>
              </a:extLst>
            </p:cNvPr>
            <p:cNvSpPr/>
            <p:nvPr/>
          </p:nvSpPr>
          <p:spPr>
            <a:xfrm>
              <a:off x="4941949" y="4701747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F656-91AB-4430-A2DF-6F135577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same logic: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837839" y="2879942"/>
            <a:ext cx="2134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“Receptive field”</a:t>
            </a:r>
          </a:p>
          <a:p>
            <a:r>
              <a:rPr lang="en-US" sz="2000" dirty="0"/>
              <a:t>Also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Filter</a:t>
            </a:r>
            <a:r>
              <a:rPr lang="en-US" sz="2000" dirty="0"/>
              <a:t>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“Kernel”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 flipH="1" flipV="1">
            <a:off x="2558484" y="3480106"/>
            <a:ext cx="2880852" cy="789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3AC573-7491-4899-93F5-B5E62CFA12F9}"/>
              </a:ext>
            </a:extLst>
          </p:cNvPr>
          <p:cNvSpPr/>
          <p:nvPr/>
        </p:nvSpPr>
        <p:spPr>
          <a:xfrm>
            <a:off x="8672584" y="4226889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EC472-0835-4598-A86E-384BF884B5C8}"/>
              </a:ext>
            </a:extLst>
          </p:cNvPr>
          <p:cNvSpPr/>
          <p:nvPr/>
        </p:nvSpPr>
        <p:spPr>
          <a:xfrm>
            <a:off x="7752195" y="5470417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77B51-8A5D-45C6-A2E7-E9CC39E754BF}"/>
              </a:ext>
            </a:extLst>
          </p:cNvPr>
          <p:cNvSpPr txBox="1"/>
          <p:nvPr/>
        </p:nvSpPr>
        <p:spPr>
          <a:xfrm>
            <a:off x="9575526" y="3400949"/>
            <a:ext cx="2505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vertical features using a vertical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A596F-C191-4E80-A7B7-C07415CFFBE0}"/>
              </a:ext>
            </a:extLst>
          </p:cNvPr>
          <p:cNvCxnSpPr>
            <a:cxnSpLocks/>
          </p:cNvCxnSpPr>
          <p:nvPr/>
        </p:nvCxnSpPr>
        <p:spPr>
          <a:xfrm flipH="1" flipV="1">
            <a:off x="2508985" y="3601612"/>
            <a:ext cx="2444186" cy="13197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6033568" y="2433525"/>
            <a:ext cx="4080372" cy="3655938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C8F02-A465-4F8A-8DFE-2B9445F4EA8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2433" y="4724664"/>
            <a:ext cx="2514549" cy="78511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56DC26-F750-4408-9325-BF298491D9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533293" y="5155085"/>
            <a:ext cx="3253689" cy="3546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E48B4E-7931-46CC-947F-DCAEBC07212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33293" y="5509781"/>
            <a:ext cx="3253689" cy="46565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6ED45A-CFE4-4275-A394-95BE1192BE1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272433" y="5509781"/>
            <a:ext cx="2514549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C82E8-EE8A-480C-BFB7-E536E00A6BDC}"/>
              </a:ext>
            </a:extLst>
          </p:cNvPr>
          <p:cNvSpPr txBox="1"/>
          <p:nvPr/>
        </p:nvSpPr>
        <p:spPr>
          <a:xfrm>
            <a:off x="7457872" y="1303506"/>
            <a:ext cx="252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(1 channel)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40965-2029-4F56-B3CB-DEBBE60A20C4}"/>
              </a:ext>
            </a:extLst>
          </p:cNvPr>
          <p:cNvCxnSpPr/>
          <p:nvPr/>
        </p:nvCxnSpPr>
        <p:spPr>
          <a:xfrm flipV="1">
            <a:off x="6828817" y="1672838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A3BFB5-EEEA-4269-B84C-D1040B8AEDCB}"/>
              </a:ext>
            </a:extLst>
          </p:cNvPr>
          <p:cNvGrpSpPr/>
          <p:nvPr/>
        </p:nvGrpSpPr>
        <p:grpSpPr>
          <a:xfrm>
            <a:off x="5289659" y="3461479"/>
            <a:ext cx="1061060" cy="1288495"/>
            <a:chOff x="4374853" y="4701747"/>
            <a:chExt cx="1061060" cy="12884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46FE0D-F83C-413E-BD42-58D9980F5F3A}"/>
                </a:ext>
              </a:extLst>
            </p:cNvPr>
            <p:cNvSpPr/>
            <p:nvPr/>
          </p:nvSpPr>
          <p:spPr>
            <a:xfrm>
              <a:off x="4374853" y="4845140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BA1F7-7B46-4BA9-A2D8-E990AD61861F}"/>
                </a:ext>
              </a:extLst>
            </p:cNvPr>
            <p:cNvSpPr/>
            <p:nvPr/>
          </p:nvSpPr>
          <p:spPr>
            <a:xfrm>
              <a:off x="4481679" y="4977518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296EE9-D8B0-4581-8424-A54EE1B87C09}"/>
                </a:ext>
              </a:extLst>
            </p:cNvPr>
            <p:cNvSpPr/>
            <p:nvPr/>
          </p:nvSpPr>
          <p:spPr>
            <a:xfrm>
              <a:off x="4941949" y="4701747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73393-EC77-41AF-A225-C8FDBC6720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02073" y="3480106"/>
            <a:ext cx="2505298" cy="7861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5D58B-124A-41B8-A1BA-994AC2A0B9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2759" y="3908781"/>
            <a:ext cx="3264612" cy="3574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3EA4E0-8A69-4928-AAC2-58DE8CF5306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35913" y="4266253"/>
            <a:ext cx="3271458" cy="4817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8B922D-FA13-4D19-913B-A39CCEABDE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073" y="4266253"/>
            <a:ext cx="2505298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10017378" y="1906163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/>
          <p:nvPr/>
        </p:nvCxnSpPr>
        <p:spPr>
          <a:xfrm flipV="1">
            <a:off x="9276325" y="2160919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3968" y="2218050"/>
            <a:ext cx="4118921" cy="377984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C0F3BA9-8835-43C4-86E6-A676503B8115}"/>
              </a:ext>
            </a:extLst>
          </p:cNvPr>
          <p:cNvGrpSpPr/>
          <p:nvPr/>
        </p:nvGrpSpPr>
        <p:grpSpPr>
          <a:xfrm>
            <a:off x="5288189" y="3581114"/>
            <a:ext cx="1061265" cy="1012724"/>
            <a:chOff x="1497219" y="4779126"/>
            <a:chExt cx="1061265" cy="1012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9B1685-2523-497F-BF56-CC3D46940ADA}"/>
                </a:ext>
              </a:extLst>
            </p:cNvPr>
            <p:cNvSpPr/>
            <p:nvPr/>
          </p:nvSpPr>
          <p:spPr>
            <a:xfrm>
              <a:off x="1497424" y="4779126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10B309-0D94-4683-9DFD-DA336833F23C}"/>
                </a:ext>
              </a:extLst>
            </p:cNvPr>
            <p:cNvSpPr/>
            <p:nvPr/>
          </p:nvSpPr>
          <p:spPr>
            <a:xfrm>
              <a:off x="1497424" y="4838132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F3A12F-853A-4ED8-A3C2-F8842B9FE669}"/>
                </a:ext>
              </a:extLst>
            </p:cNvPr>
            <p:cNvSpPr/>
            <p:nvPr/>
          </p:nvSpPr>
          <p:spPr>
            <a:xfrm>
              <a:off x="1497219" y="5331219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C28FCE-D88A-4BF9-BCE2-44491CAC2A47}"/>
              </a:ext>
            </a:extLst>
          </p:cNvPr>
          <p:cNvGrpSpPr/>
          <p:nvPr/>
        </p:nvGrpSpPr>
        <p:grpSpPr>
          <a:xfrm>
            <a:off x="4363972" y="4842515"/>
            <a:ext cx="1061265" cy="1012724"/>
            <a:chOff x="1497219" y="4779126"/>
            <a:chExt cx="1061265" cy="10127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A0537-C959-473C-BC51-CB047B6FABCC}"/>
                </a:ext>
              </a:extLst>
            </p:cNvPr>
            <p:cNvSpPr/>
            <p:nvPr/>
          </p:nvSpPr>
          <p:spPr>
            <a:xfrm>
              <a:off x="1497424" y="4779126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7C3E55-008D-4CB5-BF1C-7C9C72D6EEC7}"/>
                </a:ext>
              </a:extLst>
            </p:cNvPr>
            <p:cNvSpPr/>
            <p:nvPr/>
          </p:nvSpPr>
          <p:spPr>
            <a:xfrm>
              <a:off x="1497424" y="4838132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3C0888-3C69-4211-A795-F413BB356307}"/>
                </a:ext>
              </a:extLst>
            </p:cNvPr>
            <p:cNvSpPr/>
            <p:nvPr/>
          </p:nvSpPr>
          <p:spPr>
            <a:xfrm>
              <a:off x="1497219" y="5331219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F656-91AB-4430-A2DF-6F135577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same logic: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837839" y="2879942"/>
            <a:ext cx="2134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“Receptive field”</a:t>
            </a:r>
          </a:p>
          <a:p>
            <a:r>
              <a:rPr lang="en-US" sz="2000" dirty="0"/>
              <a:t>Also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Filter</a:t>
            </a:r>
            <a:r>
              <a:rPr lang="en-US" sz="2000" dirty="0"/>
              <a:t>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“Kernel”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 flipH="1" flipV="1">
            <a:off x="2558484" y="3480106"/>
            <a:ext cx="2880852" cy="789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3AC573-7491-4899-93F5-B5E62CFA12F9}"/>
              </a:ext>
            </a:extLst>
          </p:cNvPr>
          <p:cNvSpPr/>
          <p:nvPr/>
        </p:nvSpPr>
        <p:spPr>
          <a:xfrm>
            <a:off x="8672584" y="4226889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EC472-0835-4598-A86E-384BF884B5C8}"/>
              </a:ext>
            </a:extLst>
          </p:cNvPr>
          <p:cNvSpPr/>
          <p:nvPr/>
        </p:nvSpPr>
        <p:spPr>
          <a:xfrm>
            <a:off x="7752195" y="5470417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77B51-8A5D-45C6-A2E7-E9CC39E754BF}"/>
              </a:ext>
            </a:extLst>
          </p:cNvPr>
          <p:cNvSpPr txBox="1"/>
          <p:nvPr/>
        </p:nvSpPr>
        <p:spPr>
          <a:xfrm>
            <a:off x="9575526" y="3400949"/>
            <a:ext cx="2505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horizontal features using a horizontal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A596F-C191-4E80-A7B7-C07415CFFBE0}"/>
              </a:ext>
            </a:extLst>
          </p:cNvPr>
          <p:cNvCxnSpPr>
            <a:cxnSpLocks/>
          </p:cNvCxnSpPr>
          <p:nvPr/>
        </p:nvCxnSpPr>
        <p:spPr>
          <a:xfrm flipH="1" flipV="1">
            <a:off x="2508985" y="3601612"/>
            <a:ext cx="2444186" cy="13197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6033568" y="2433525"/>
            <a:ext cx="4080372" cy="3655938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C8F02-A465-4F8A-8DFE-2B9445F4EA8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2433" y="4724664"/>
            <a:ext cx="2514549" cy="78511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56DC26-F750-4408-9325-BF298491D9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533293" y="5155085"/>
            <a:ext cx="3253689" cy="3546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E48B4E-7931-46CC-947F-DCAEBC07212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33293" y="5509781"/>
            <a:ext cx="3253689" cy="46565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6ED45A-CFE4-4275-A394-95BE1192BE1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272433" y="5509781"/>
            <a:ext cx="2514549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C82E8-EE8A-480C-BFB7-E536E00A6BDC}"/>
              </a:ext>
            </a:extLst>
          </p:cNvPr>
          <p:cNvSpPr txBox="1"/>
          <p:nvPr/>
        </p:nvSpPr>
        <p:spPr>
          <a:xfrm>
            <a:off x="7457872" y="1303506"/>
            <a:ext cx="252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(1 channel)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40965-2029-4F56-B3CB-DEBBE60A20C4}"/>
              </a:ext>
            </a:extLst>
          </p:cNvPr>
          <p:cNvCxnSpPr/>
          <p:nvPr/>
        </p:nvCxnSpPr>
        <p:spPr>
          <a:xfrm flipV="1">
            <a:off x="6828817" y="1672838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73393-EC77-41AF-A225-C8FDBC6720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02073" y="3480106"/>
            <a:ext cx="2505298" cy="7861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5D58B-124A-41B8-A1BA-994AC2A0B9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2759" y="3908781"/>
            <a:ext cx="3264612" cy="3574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3EA4E0-8A69-4928-AAC2-58DE8CF5306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35913" y="4266253"/>
            <a:ext cx="3271458" cy="4817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8B922D-FA13-4D19-913B-A39CCEABDE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073" y="4266253"/>
            <a:ext cx="2505298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10017378" y="1906163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/>
          <p:nvPr/>
        </p:nvCxnSpPr>
        <p:spPr>
          <a:xfrm flipV="1">
            <a:off x="9276325" y="2160919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0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21108" y="1897327"/>
            <a:ext cx="3262659" cy="2994073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7894294" y="1672628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811F49-DD37-4D66-A5BC-09DE43D7D462}"/>
              </a:ext>
            </a:extLst>
          </p:cNvPr>
          <p:cNvSpPr/>
          <p:nvPr/>
        </p:nvSpPr>
        <p:spPr>
          <a:xfrm>
            <a:off x="5101811" y="2112802"/>
            <a:ext cx="2564522" cy="2895923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5330708" y="2256106"/>
            <a:ext cx="2564522" cy="2895923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669E59-F187-4B49-B451-38AB0AA00FA6}"/>
              </a:ext>
            </a:extLst>
          </p:cNvPr>
          <p:cNvCxnSpPr>
            <a:cxnSpLocks/>
          </p:cNvCxnSpPr>
          <p:nvPr/>
        </p:nvCxnSpPr>
        <p:spPr>
          <a:xfrm flipV="1">
            <a:off x="7165278" y="1586104"/>
            <a:ext cx="729016" cy="43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CAEC4C-04E7-48B7-B908-8A1437DA2303}"/>
              </a:ext>
            </a:extLst>
          </p:cNvPr>
          <p:cNvSpPr txBox="1"/>
          <p:nvPr/>
        </p:nvSpPr>
        <p:spPr>
          <a:xfrm>
            <a:off x="7894294" y="1324139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>
            <a:cxnSpLocks/>
          </p:cNvCxnSpPr>
          <p:nvPr/>
        </p:nvCxnSpPr>
        <p:spPr>
          <a:xfrm flipV="1">
            <a:off x="7269164" y="1907040"/>
            <a:ext cx="569045" cy="3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7A75985-14D6-4FCD-8142-295B29349F77}"/>
              </a:ext>
            </a:extLst>
          </p:cNvPr>
          <p:cNvSpPr/>
          <p:nvPr/>
        </p:nvSpPr>
        <p:spPr>
          <a:xfrm>
            <a:off x="5558669" y="2372114"/>
            <a:ext cx="2564522" cy="28959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25480-75EA-42B4-A164-E5935B85CCD4}"/>
              </a:ext>
            </a:extLst>
          </p:cNvPr>
          <p:cNvSpPr/>
          <p:nvPr/>
        </p:nvSpPr>
        <p:spPr>
          <a:xfrm>
            <a:off x="6612969" y="2960317"/>
            <a:ext cx="2564522" cy="28959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6605F3-6ABC-49C9-BB13-5E00C2EF3ADE}"/>
              </a:ext>
            </a:extLst>
          </p:cNvPr>
          <p:cNvCxnSpPr>
            <a:cxnSpLocks/>
          </p:cNvCxnSpPr>
          <p:nvPr/>
        </p:nvCxnSpPr>
        <p:spPr>
          <a:xfrm>
            <a:off x="6189259" y="5678910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6B2B7-B140-48BC-8C58-3CFA81FB7C26}"/>
              </a:ext>
            </a:extLst>
          </p:cNvPr>
          <p:cNvCxnSpPr>
            <a:cxnSpLocks/>
          </p:cNvCxnSpPr>
          <p:nvPr/>
        </p:nvCxnSpPr>
        <p:spPr>
          <a:xfrm>
            <a:off x="6189258" y="3325912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9B8DBD-8866-428B-9392-D130EB258944}"/>
              </a:ext>
            </a:extLst>
          </p:cNvPr>
          <p:cNvCxnSpPr>
            <a:cxnSpLocks/>
          </p:cNvCxnSpPr>
          <p:nvPr/>
        </p:nvCxnSpPr>
        <p:spPr>
          <a:xfrm>
            <a:off x="7961723" y="2224671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3190C7-A695-4B22-B716-D465DA51E973}"/>
              </a:ext>
            </a:extLst>
          </p:cNvPr>
          <p:cNvSpPr txBox="1"/>
          <p:nvPr/>
        </p:nvSpPr>
        <p:spPr>
          <a:xfrm>
            <a:off x="9177491" y="2478085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5E1477-DF71-4573-B33D-92ABF91B258D}"/>
              </a:ext>
            </a:extLst>
          </p:cNvPr>
          <p:cNvCxnSpPr>
            <a:cxnSpLocks/>
          </p:cNvCxnSpPr>
          <p:nvPr/>
        </p:nvCxnSpPr>
        <p:spPr>
          <a:xfrm flipV="1">
            <a:off x="8552361" y="2712497"/>
            <a:ext cx="569045" cy="3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D621EBCD-9EC1-4EC2-981B-50C8718E796C}"/>
              </a:ext>
            </a:extLst>
          </p:cNvPr>
          <p:cNvSpPr/>
          <p:nvPr/>
        </p:nvSpPr>
        <p:spPr>
          <a:xfrm rot="18244361">
            <a:off x="5976536" y="4787423"/>
            <a:ext cx="289940" cy="2027021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38D73-DF11-40C5-8258-F98B7884D27B}"/>
              </a:ext>
            </a:extLst>
          </p:cNvPr>
          <p:cNvSpPr txBox="1"/>
          <p:nvPr/>
        </p:nvSpPr>
        <p:spPr>
          <a:xfrm>
            <a:off x="4389656" y="5916610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 Layer 1</a:t>
            </a:r>
          </a:p>
        </p:txBody>
      </p:sp>
    </p:spTree>
    <p:extLst>
      <p:ext uri="{BB962C8B-B14F-4D97-AF65-F5344CB8AC3E}">
        <p14:creationId xmlns:p14="http://schemas.microsoft.com/office/powerpoint/2010/main" val="1015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74FD9-C87B-4413-8466-97001CFC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80" y="2380950"/>
            <a:ext cx="6241994" cy="3828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9061997" y="5562881"/>
            <a:ext cx="254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 the size of second layer the same as first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2C968-E212-4C71-B576-06411D56D928}"/>
              </a:ext>
            </a:extLst>
          </p:cNvPr>
          <p:cNvSpPr txBox="1"/>
          <p:nvPr/>
        </p:nvSpPr>
        <p:spPr>
          <a:xfrm>
            <a:off x="2341184" y="2431632"/>
            <a:ext cx="163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9EAAB9-04EA-4091-A4C1-98424FC89162}"/>
              </a:ext>
            </a:extLst>
          </p:cNvPr>
          <p:cNvCxnSpPr>
            <a:cxnSpLocks/>
          </p:cNvCxnSpPr>
          <p:nvPr/>
        </p:nvCxnSpPr>
        <p:spPr>
          <a:xfrm flipH="1" flipV="1">
            <a:off x="3024470" y="2902908"/>
            <a:ext cx="1151745" cy="115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F385C1-B7FD-D6AC-4C50-AE4E8D1003E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613423" y="5886047"/>
            <a:ext cx="44857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6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210187-B1A6-4FF8-9C87-A133E76A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47" y="2743468"/>
            <a:ext cx="5365873" cy="348446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varying strides (both horizontally, and vertically)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9045366" y="2743468"/>
            <a:ext cx="254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size got smaller even with zero padding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>
            <a:off x="7277976" y="3003039"/>
            <a:ext cx="176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5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process the values inside the “filter” </a:t>
            </a:r>
          </a:p>
          <a:p>
            <a:r>
              <a:rPr lang="en-US" dirty="0"/>
              <a:t>Multiply them with “weights” then add them up</a:t>
            </a:r>
          </a:p>
          <a:p>
            <a:r>
              <a:rPr lang="en-US" dirty="0"/>
              <a:t>Example: Apply “vertical” filter (to highlight vertical lines)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A161-B082-4B86-8D5F-40E4DAF4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50" y="3415200"/>
            <a:ext cx="6448818" cy="361855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6C324-99D9-4866-840B-F06FD6E4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2721"/>
              </p:ext>
            </p:extLst>
          </p:nvPr>
        </p:nvGraphicFramePr>
        <p:xfrm>
          <a:off x="502459" y="4084575"/>
          <a:ext cx="256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13301174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0551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256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F8D906-F5FB-47B4-BE15-5392335A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1244"/>
              </p:ext>
            </p:extLst>
          </p:nvPr>
        </p:nvGraphicFramePr>
        <p:xfrm>
          <a:off x="3936077" y="4084830"/>
          <a:ext cx="1536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83B6EC-9580-4D63-9EEE-EB32A15A7B9B}"/>
              </a:ext>
            </a:extLst>
          </p:cNvPr>
          <p:cNvSpPr txBox="1"/>
          <p:nvPr/>
        </p:nvSpPr>
        <p:spPr>
          <a:xfrm>
            <a:off x="838200" y="3631962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D4F6B-3848-4ED8-9B9E-10E23E16956E}"/>
              </a:ext>
            </a:extLst>
          </p:cNvPr>
          <p:cNvSpPr txBox="1"/>
          <p:nvPr/>
        </p:nvSpPr>
        <p:spPr>
          <a:xfrm>
            <a:off x="3714403" y="3648030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957D8-0F25-4B71-8876-316D7DE8C95F}"/>
              </a:ext>
            </a:extLst>
          </p:cNvPr>
          <p:cNvSpPr txBox="1"/>
          <p:nvPr/>
        </p:nvSpPr>
        <p:spPr>
          <a:xfrm>
            <a:off x="9674351" y="5853797"/>
            <a:ext cx="211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is called “feature map”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CC90F-4B5D-4A88-9E1C-8D6E5172DCE8}"/>
              </a:ext>
            </a:extLst>
          </p:cNvPr>
          <p:cNvSpPr txBox="1"/>
          <p:nvPr/>
        </p:nvSpPr>
        <p:spPr>
          <a:xfrm>
            <a:off x="9674351" y="2836118"/>
            <a:ext cx="23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(Actually, this sum is passed through an activation function (</a:t>
            </a:r>
            <a:r>
              <a:rPr lang="en-US" sz="1800" dirty="0" err="1"/>
              <a:t>ReLU</a:t>
            </a:r>
            <a:r>
              <a:rPr lang="en-US" sz="1800" dirty="0"/>
              <a:t>) to introduce non-linearity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53FA0F-B4E9-4823-8589-4C03168A10E7}"/>
              </a:ext>
            </a:extLst>
          </p:cNvPr>
          <p:cNvCxnSpPr/>
          <p:nvPr/>
        </p:nvCxnSpPr>
        <p:spPr>
          <a:xfrm flipV="1">
            <a:off x="9311148" y="3293806"/>
            <a:ext cx="492328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2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RGB (3-channel) image, the filter has 3 channels too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B136FF-03CA-4225-BA5A-17E170827754}"/>
              </a:ext>
            </a:extLst>
          </p:cNvPr>
          <p:cNvGrpSpPr/>
          <p:nvPr/>
        </p:nvGrpSpPr>
        <p:grpSpPr>
          <a:xfrm>
            <a:off x="3247504" y="2475029"/>
            <a:ext cx="4710547" cy="3762894"/>
            <a:chOff x="3164377" y="2414069"/>
            <a:chExt cx="4710547" cy="3762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8D652D-017D-404B-A650-A0476D13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7" t="13131" r="47347" b="12750"/>
            <a:stretch/>
          </p:blipFill>
          <p:spPr>
            <a:xfrm>
              <a:off x="3164377" y="2414069"/>
              <a:ext cx="4710547" cy="376289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01A638-199C-4B87-AC32-ED84077468DF}"/>
                </a:ext>
              </a:extLst>
            </p:cNvPr>
            <p:cNvSpPr/>
            <p:nvPr/>
          </p:nvSpPr>
          <p:spPr>
            <a:xfrm>
              <a:off x="5519650" y="4549833"/>
              <a:ext cx="2355274" cy="1627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0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80CA-8E30-384F-D427-4516C3BF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Week05-Part1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A06D-142C-BA13-FAB3-DF11187E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DNN</a:t>
            </a:r>
          </a:p>
          <a:p>
            <a:pPr lvl="1"/>
            <a:r>
              <a:rPr lang="en-US" dirty="0" err="1"/>
              <a:t>Introducting</a:t>
            </a:r>
            <a:r>
              <a:rPr lang="en-US" dirty="0"/>
              <a:t> </a:t>
            </a:r>
            <a:r>
              <a:rPr lang="en-US" dirty="0" err="1"/>
              <a:t>batchnormalization</a:t>
            </a:r>
            <a:r>
              <a:rPr lang="en-US" dirty="0"/>
              <a:t> and dropping layers</a:t>
            </a:r>
          </a:p>
          <a:p>
            <a:r>
              <a:rPr lang="en-US" dirty="0"/>
              <a:t>Introduce the concept of convolutional neural networks</a:t>
            </a:r>
          </a:p>
          <a:p>
            <a:pPr lvl="1"/>
            <a:r>
              <a:rPr lang="en-US" dirty="0"/>
              <a:t>Build an image recognition model using 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16B0-1E8A-46C8-A278-AEF4D301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Eventually, you have multiple feature maps (per convolutional layer)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106D4-B714-4165-8CE3-34D580F7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22" y="2640815"/>
            <a:ext cx="4433435" cy="39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apply “horizontal” filter (to highlight horizontal lines)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filters…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6C324-99D9-4866-840B-F06FD6E4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53401"/>
              </p:ext>
            </p:extLst>
          </p:nvPr>
        </p:nvGraphicFramePr>
        <p:xfrm>
          <a:off x="1971041" y="2954044"/>
          <a:ext cx="256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13301174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0551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256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F8D906-F5FB-47B4-BE15-5392335A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17729"/>
              </p:ext>
            </p:extLst>
          </p:nvPr>
        </p:nvGraphicFramePr>
        <p:xfrm>
          <a:off x="5404659" y="2954299"/>
          <a:ext cx="1536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83B6EC-9580-4D63-9EEE-EB32A15A7B9B}"/>
              </a:ext>
            </a:extLst>
          </p:cNvPr>
          <p:cNvSpPr txBox="1"/>
          <p:nvPr/>
        </p:nvSpPr>
        <p:spPr>
          <a:xfrm>
            <a:off x="2306782" y="2501431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D4F6B-3848-4ED8-9B9E-10E23E16956E}"/>
              </a:ext>
            </a:extLst>
          </p:cNvPr>
          <p:cNvSpPr txBox="1"/>
          <p:nvPr/>
        </p:nvSpPr>
        <p:spPr>
          <a:xfrm>
            <a:off x="5182985" y="2517499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 filter</a:t>
            </a:r>
          </a:p>
        </p:txBody>
      </p:sp>
    </p:spTree>
    <p:extLst>
      <p:ext uri="{BB962C8B-B14F-4D97-AF65-F5344CB8AC3E}">
        <p14:creationId xmlns:p14="http://schemas.microsoft.com/office/powerpoint/2010/main" val="280489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8403E-D34A-4ED5-9AFE-49FDED74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0" y="1574310"/>
            <a:ext cx="7813946" cy="4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1FC1-10FF-4C78-A0A6-D350E1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024-7AFD-4B9F-8BD9-898356B6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single image with 150 x 100 pixels</a:t>
            </a:r>
          </a:p>
          <a:p>
            <a:pPr lvl="1"/>
            <a:r>
              <a:rPr lang="en-US" dirty="0"/>
              <a:t>Filter of 5 x 5 with 1 stride</a:t>
            </a:r>
          </a:p>
          <a:p>
            <a:pPr lvl="1"/>
            <a:r>
              <a:rPr lang="en-US" dirty="0"/>
              <a:t>200 feature maps</a:t>
            </a:r>
          </a:p>
          <a:p>
            <a:pPr lvl="1"/>
            <a:r>
              <a:rPr lang="en-US" dirty="0"/>
              <a:t>Padding (add when necessary)</a:t>
            </a:r>
          </a:p>
          <a:p>
            <a:r>
              <a:rPr lang="en-US" dirty="0"/>
              <a:t>Calculations:</a:t>
            </a:r>
          </a:p>
          <a:p>
            <a:pPr lvl="1"/>
            <a:r>
              <a:rPr lang="en-US" dirty="0"/>
              <a:t>( 5 x 5 x 3 + 1 ) x 200 =  15,200 terms</a:t>
            </a:r>
          </a:p>
          <a:p>
            <a:pPr lvl="1"/>
            <a:r>
              <a:rPr lang="en-US" dirty="0"/>
              <a:t>Each feature map has 150 x 100 neurons that need to compute 5 x 5 x 3 inputs. Makes 225 million multiplications</a:t>
            </a:r>
          </a:p>
          <a:p>
            <a:r>
              <a:rPr lang="en-US" dirty="0"/>
              <a:t>1 image needs 12 MB RAM.</a:t>
            </a:r>
          </a:p>
          <a:p>
            <a:r>
              <a:rPr lang="en-US" dirty="0"/>
              <a:t>100 images 1.2 GB RAM. </a:t>
            </a:r>
          </a:p>
        </p:txBody>
      </p:sp>
    </p:spTree>
    <p:extLst>
      <p:ext uri="{BB962C8B-B14F-4D97-AF65-F5344CB8AC3E}">
        <p14:creationId xmlns:p14="http://schemas.microsoft.com/office/powerpoint/2010/main" val="2088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1D9E-0CED-4B62-B367-435697ED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0B97-5EEE-4ADB-B306-19962C9B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“Shrinks” the convolutional layer (by sampling)</a:t>
            </a:r>
          </a:p>
          <a:p>
            <a:r>
              <a:rPr lang="en-US" dirty="0"/>
              <a:t>An “aggregation” technique!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Reduce computational load</a:t>
            </a:r>
          </a:p>
          <a:p>
            <a:pPr lvl="1"/>
            <a:r>
              <a:rPr lang="en-US" dirty="0"/>
              <a:t>Reduce number of parameters</a:t>
            </a:r>
          </a:p>
          <a:p>
            <a:pPr lvl="1"/>
            <a:r>
              <a:rPr lang="en-US" dirty="0"/>
              <a:t>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85248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49BB-FE7E-4921-AE40-C40EC5EC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7010-C10D-47F1-82F2-4E955072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earlier: define the size, stride, padding type </a:t>
            </a:r>
          </a:p>
          <a:p>
            <a:r>
              <a:rPr lang="en-US" dirty="0"/>
              <a:t>It AGGREGATES the values </a:t>
            </a:r>
          </a:p>
          <a:p>
            <a:pPr lvl="1"/>
            <a:r>
              <a:rPr lang="en-US" dirty="0"/>
              <a:t>Example: use min, max, average, etc.</a:t>
            </a:r>
          </a:p>
          <a:p>
            <a:r>
              <a:rPr lang="en-US" dirty="0"/>
              <a:t>A 2 x 2 kernel with a stride of 2 reduces the image (inputs) by 75%</a:t>
            </a:r>
          </a:p>
          <a:p>
            <a:r>
              <a:rPr lang="en-US" dirty="0"/>
              <a:t>You can set it to shrink channels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AC1B4-005A-4A9E-AD17-DA28517D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33" y="4001294"/>
            <a:ext cx="5058522" cy="27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13C-7A16-4B2C-B76D-C82B8EB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7114-6B11-42DB-AF9E-894767DB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“stacking”</a:t>
            </a:r>
          </a:p>
          <a:p>
            <a:r>
              <a:rPr lang="en-US" dirty="0"/>
              <a:t>Image gets smaller and smaller going through the layers</a:t>
            </a:r>
          </a:p>
          <a:p>
            <a:r>
              <a:rPr lang="en-US" dirty="0"/>
              <a:t>Use a regular deep neural network at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C4A2-D389-4141-8899-DEB7671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9" y="3646942"/>
            <a:ext cx="9109146" cy="22384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758F5E-A861-4BD1-B6D6-452DED220072}"/>
              </a:ext>
            </a:extLst>
          </p:cNvPr>
          <p:cNvSpPr/>
          <p:nvPr/>
        </p:nvSpPr>
        <p:spPr>
          <a:xfrm>
            <a:off x="8573729" y="3313471"/>
            <a:ext cx="1740310" cy="22384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17AE4-A51B-4F7D-9113-2662733EDE1D}"/>
              </a:ext>
            </a:extLst>
          </p:cNvPr>
          <p:cNvSpPr txBox="1"/>
          <p:nvPr/>
        </p:nvSpPr>
        <p:spPr>
          <a:xfrm>
            <a:off x="10245212" y="272463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54FCB-BB69-4FB0-B535-CB9A6D5F7ED0}"/>
              </a:ext>
            </a:extLst>
          </p:cNvPr>
          <p:cNvSpPr txBox="1"/>
          <p:nvPr/>
        </p:nvSpPr>
        <p:spPr>
          <a:xfrm>
            <a:off x="9908275" y="1473958"/>
            <a:ext cx="15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FLATTEN!!!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47F07-B2F1-4A91-AF54-B26B6323AA6B}"/>
              </a:ext>
            </a:extLst>
          </p:cNvPr>
          <p:cNvCxnSpPr/>
          <p:nvPr/>
        </p:nvCxnSpPr>
        <p:spPr>
          <a:xfrm flipV="1">
            <a:off x="8987051" y="1843290"/>
            <a:ext cx="1003110" cy="18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13C-7A16-4B2C-B76D-C82B8EB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7114-6B11-42DB-AF9E-894767DB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stack two convolutional layers one after another</a:t>
            </a:r>
          </a:p>
          <a:p>
            <a:r>
              <a:rPr lang="en-US" dirty="0"/>
              <a:t>Instead of having a 5 x 5 convo layer, have two </a:t>
            </a:r>
            <a:br>
              <a:rPr lang="en-US" dirty="0"/>
            </a:br>
            <a:r>
              <a:rPr lang="en-US" dirty="0"/>
              <a:t>3 x 3 stacked convo layers. Might perform better!</a:t>
            </a:r>
          </a:p>
          <a:p>
            <a:r>
              <a:rPr lang="en-US" dirty="0"/>
              <a:t>Double the filter size as you go deeper in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C4A2-D389-4141-8899-DEB7671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5" y="4073431"/>
            <a:ext cx="9109146" cy="22384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278214-8CF6-4993-96CC-0EE4AF558628}"/>
              </a:ext>
            </a:extLst>
          </p:cNvPr>
          <p:cNvSpPr/>
          <p:nvPr/>
        </p:nvSpPr>
        <p:spPr>
          <a:xfrm>
            <a:off x="8666812" y="3773409"/>
            <a:ext cx="1740310" cy="22384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4CC13-A5CE-42B2-AE97-9D276C670CB5}"/>
              </a:ext>
            </a:extLst>
          </p:cNvPr>
          <p:cNvSpPr txBox="1"/>
          <p:nvPr/>
        </p:nvSpPr>
        <p:spPr>
          <a:xfrm>
            <a:off x="10483645" y="3874478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6705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D8F-B86E-4D25-919A-318AE9E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DFA-E0FC-4E19-8952-BBF0B25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</a:t>
            </a:r>
            <a:r>
              <a:rPr lang="en-US" b="1" dirty="0"/>
              <a:t>labeled</a:t>
            </a:r>
            <a:r>
              <a:rPr lang="en-US" dirty="0"/>
              <a:t> images (most of the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BFDBE-8AB5-47A1-A606-61DE114F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65" y="2409760"/>
            <a:ext cx="6701107" cy="3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098-F568-41A1-873E-DA4F297C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237F8-11D5-47FA-A842-335E334F86AA}"/>
              </a:ext>
            </a:extLst>
          </p:cNvPr>
          <p:cNvGrpSpPr/>
          <p:nvPr/>
        </p:nvGrpSpPr>
        <p:grpSpPr>
          <a:xfrm>
            <a:off x="1793543" y="2571403"/>
            <a:ext cx="8604913" cy="3767203"/>
            <a:chOff x="1317009" y="2086908"/>
            <a:chExt cx="8604913" cy="37672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5F45CA-D519-42EF-A991-47F91552B781}"/>
                </a:ext>
              </a:extLst>
            </p:cNvPr>
            <p:cNvGrpSpPr/>
            <p:nvPr/>
          </p:nvGrpSpPr>
          <p:grpSpPr>
            <a:xfrm>
              <a:off x="4490597" y="2086908"/>
              <a:ext cx="4184885" cy="3767203"/>
              <a:chOff x="4040221" y="2189266"/>
              <a:chExt cx="4184885" cy="37672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203544-BBB3-49BD-AA53-43E5BB3033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43983" y="2189266"/>
                <a:ext cx="4081123" cy="376720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469876-918B-435B-9FD1-CC099EB8F30B}"/>
                  </a:ext>
                </a:extLst>
              </p:cNvPr>
              <p:cNvSpPr/>
              <p:nvPr/>
            </p:nvSpPr>
            <p:spPr>
              <a:xfrm>
                <a:off x="4040221" y="2538726"/>
                <a:ext cx="3372256" cy="3197157"/>
              </a:xfrm>
              <a:prstGeom prst="rect">
                <a:avLst/>
              </a:prstGeom>
              <a:solidFill>
                <a:schemeClr val="bg1">
                  <a:lumMod val="50000"/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CNN</a:t>
                </a:r>
              </a:p>
            </p:txBody>
          </p:sp>
        </p:grpSp>
        <p:pic>
          <p:nvPicPr>
            <p:cNvPr id="2050" name="Picture 2" descr="Image result for cat">
              <a:extLst>
                <a:ext uri="{FF2B5EF4-FFF2-40B4-BE49-F238E27FC236}">
                  <a16:creationId xmlns:a16="http://schemas.microsoft.com/office/drawing/2014/main" id="{8A1AC086-2D6C-4BD6-AA66-4132AFD7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751" y="3149121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8F7B2-1556-48BE-AD17-AD177A77A036}"/>
                </a:ext>
              </a:extLst>
            </p:cNvPr>
            <p:cNvSpPr txBox="1"/>
            <p:nvPr/>
          </p:nvSpPr>
          <p:spPr>
            <a:xfrm>
              <a:off x="1317009" y="2436368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(unseen) image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25BE68-98A5-4FF6-9EA3-7D8742D2D7DC}"/>
                </a:ext>
              </a:extLst>
            </p:cNvPr>
            <p:cNvCxnSpPr/>
            <p:nvPr/>
          </p:nvCxnSpPr>
          <p:spPr>
            <a:xfrm>
              <a:off x="3507475" y="3985146"/>
              <a:ext cx="805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39186-20BB-49CD-8EE1-DACE1C2093D4}"/>
                </a:ext>
              </a:extLst>
            </p:cNvPr>
            <p:cNvSpPr txBox="1"/>
            <p:nvPr/>
          </p:nvSpPr>
          <p:spPr>
            <a:xfrm>
              <a:off x="8867851" y="3637129"/>
              <a:ext cx="1054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26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941C-7983-89F1-F47B-4EA2A61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18" y="0"/>
            <a:ext cx="10515600" cy="1325563"/>
          </a:xfrm>
        </p:spPr>
        <p:txBody>
          <a:bodyPr/>
          <a:lstStyle/>
          <a:p>
            <a:r>
              <a:rPr lang="en-US" dirty="0"/>
              <a:t>Normalizing and Dropping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CD5D-39FC-078E-8B79-C002C3F7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5" y="1239998"/>
            <a:ext cx="6538645" cy="5114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Dense,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Dropout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Sequential model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Add layers to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=(10,)))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activation='sigmoid'))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Compile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loss='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metrics=['accuracy'])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D7E2E-2E90-142F-607E-015520A87900}"/>
              </a:ext>
            </a:extLst>
          </p:cNvPr>
          <p:cNvSpPr txBox="1"/>
          <p:nvPr/>
        </p:nvSpPr>
        <p:spPr>
          <a:xfrm>
            <a:off x="6935912" y="1109807"/>
            <a:ext cx="486909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dropout layers help prevent overfitting by randomly setting a fraction of input units to 0 during training, which introduces some level of regularization. The parameter 0.5 in Dropout(0.5) specifies the dropout rate, indicating that 50% of the input units will be dropped out during training.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By using batch normalization layers after each dense layer, we normalize the activations and reduce the internal covariate shift. This helps stabilize and speed up the training process.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You can modify the architecture, activation functions, dropout rates, and other parameters based on your specific needs.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B6B5-98BA-770B-CD73-112D25F1CCD8}"/>
              </a:ext>
            </a:extLst>
          </p:cNvPr>
          <p:cNvSpPr txBox="1"/>
          <p:nvPr/>
        </p:nvSpPr>
        <p:spPr>
          <a:xfrm>
            <a:off x="7161088" y="4222679"/>
            <a:ext cx="4798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Normalizing</a:t>
            </a:r>
            <a:r>
              <a:rPr lang="en-US" sz="1600" dirty="0"/>
              <a:t> outputs from one layer before being sent to the next dense layer can speed up training and convergence on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Dropping</a:t>
            </a:r>
            <a:r>
              <a:rPr lang="en-US" sz="1600" dirty="0"/>
              <a:t> can also speed up training, as a percentage of values are dropped before being processed by the next frame. With drop rates of 10%-15%, this can result in speeding up training while not having a significant negative impact on fitting.</a:t>
            </a:r>
          </a:p>
        </p:txBody>
      </p:sp>
    </p:spTree>
    <p:extLst>
      <p:ext uri="{BB962C8B-B14F-4D97-AF65-F5344CB8AC3E}">
        <p14:creationId xmlns:p14="http://schemas.microsoft.com/office/powerpoint/2010/main" val="292974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098-F568-41A1-873E-DA4F297C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237F8-11D5-47FA-A842-335E334F86AA}"/>
              </a:ext>
            </a:extLst>
          </p:cNvPr>
          <p:cNvGrpSpPr/>
          <p:nvPr/>
        </p:nvGrpSpPr>
        <p:grpSpPr>
          <a:xfrm>
            <a:off x="1793543" y="2571403"/>
            <a:ext cx="9218730" cy="3767203"/>
            <a:chOff x="1317009" y="2086908"/>
            <a:chExt cx="9218730" cy="37672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5F45CA-D519-42EF-A991-47F91552B781}"/>
                </a:ext>
              </a:extLst>
            </p:cNvPr>
            <p:cNvGrpSpPr/>
            <p:nvPr/>
          </p:nvGrpSpPr>
          <p:grpSpPr>
            <a:xfrm>
              <a:off x="4490597" y="2086908"/>
              <a:ext cx="4184885" cy="3767203"/>
              <a:chOff x="4040221" y="2189266"/>
              <a:chExt cx="4184885" cy="37672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203544-BBB3-49BD-AA53-43E5BB3033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43983" y="2189266"/>
                <a:ext cx="4081123" cy="376720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469876-918B-435B-9FD1-CC099EB8F30B}"/>
                  </a:ext>
                </a:extLst>
              </p:cNvPr>
              <p:cNvSpPr/>
              <p:nvPr/>
            </p:nvSpPr>
            <p:spPr>
              <a:xfrm>
                <a:off x="4040221" y="2538726"/>
                <a:ext cx="3372256" cy="3197157"/>
              </a:xfrm>
              <a:prstGeom prst="rect">
                <a:avLst/>
              </a:prstGeom>
              <a:solidFill>
                <a:schemeClr val="bg1">
                  <a:lumMod val="50000"/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CNN</a:t>
                </a:r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A1AC086-2D6C-4BD6-AA66-4132AFD7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751" y="3149121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8F7B2-1556-48BE-AD17-AD177A77A036}"/>
                </a:ext>
              </a:extLst>
            </p:cNvPr>
            <p:cNvSpPr txBox="1"/>
            <p:nvPr/>
          </p:nvSpPr>
          <p:spPr>
            <a:xfrm>
              <a:off x="1317009" y="2436368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(unseen) image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25BE68-98A5-4FF6-9EA3-7D8742D2D7DC}"/>
                </a:ext>
              </a:extLst>
            </p:cNvPr>
            <p:cNvCxnSpPr/>
            <p:nvPr/>
          </p:nvCxnSpPr>
          <p:spPr>
            <a:xfrm>
              <a:off x="3507475" y="3985146"/>
              <a:ext cx="805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D00EBAD-C54A-4CB8-9277-3C34C9F2A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089" y="3084684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CF8E33-3613-4F84-ACD7-9E58AA2BA321}"/>
              </a:ext>
            </a:extLst>
          </p:cNvPr>
          <p:cNvSpPr txBox="1"/>
          <p:nvPr/>
        </p:nvSpPr>
        <p:spPr>
          <a:xfrm>
            <a:off x="9721174" y="3657600"/>
            <a:ext cx="920886" cy="1588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DBADA-DA1E-4586-81B8-A84D32E201D0}"/>
              </a:ext>
            </a:extLst>
          </p:cNvPr>
          <p:cNvSpPr txBox="1"/>
          <p:nvPr/>
        </p:nvSpPr>
        <p:spPr>
          <a:xfrm>
            <a:off x="9692273" y="3259411"/>
            <a:ext cx="978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Cat 0.95</a:t>
            </a:r>
          </a:p>
        </p:txBody>
      </p:sp>
    </p:spTree>
    <p:extLst>
      <p:ext uri="{BB962C8B-B14F-4D97-AF65-F5344CB8AC3E}">
        <p14:creationId xmlns:p14="http://schemas.microsoft.com/office/powerpoint/2010/main" val="324154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D8F-B86E-4D25-919A-318AE9E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Use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DFA-E0FC-4E19-8952-BBF0B25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BFDBE-8AB5-47A1-A606-61DE114F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65" y="2409760"/>
            <a:ext cx="6701107" cy="3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"Discrete convolution": </a:t>
            </a:r>
            <a:r>
              <a:rPr lang="en-US" i="1" dirty="0"/>
              <a:t>a mathematical operation on two functions (f and g) to produce a third function that expresses how the shape of one is modified by the other (Wikipedia)</a:t>
            </a:r>
          </a:p>
          <a:p>
            <a:r>
              <a:rPr lang="en-US" dirty="0"/>
              <a:t>Input data: </a:t>
            </a:r>
            <a:r>
              <a:rPr lang="en-US" b="1" dirty="0"/>
              <a:t>images (usually)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Image search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Self-driving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black and white, there is 1 channel</a:t>
            </a:r>
          </a:p>
          <a:p>
            <a:r>
              <a:rPr lang="en-US" dirty="0"/>
              <a:t>If color, there are 3 channels: Red, Green, Blue (RGB)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21E26-E3E8-4F83-AEA3-8C3FA3A25E52}"/>
              </a:ext>
            </a:extLst>
          </p:cNvPr>
          <p:cNvSpPr/>
          <p:nvPr/>
        </p:nvSpPr>
        <p:spPr>
          <a:xfrm>
            <a:off x="2651670" y="3704995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5BC52-F006-4EC4-B3F7-5979D304318B}"/>
              </a:ext>
            </a:extLst>
          </p:cNvPr>
          <p:cNvSpPr/>
          <p:nvPr/>
        </p:nvSpPr>
        <p:spPr>
          <a:xfrm>
            <a:off x="7622680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3679C-A2E6-4081-8880-846B61137DD4}"/>
              </a:ext>
            </a:extLst>
          </p:cNvPr>
          <p:cNvSpPr/>
          <p:nvPr/>
        </p:nvSpPr>
        <p:spPr>
          <a:xfrm>
            <a:off x="7456426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21677-CD30-48F8-B760-734D00C48BB2}"/>
              </a:ext>
            </a:extLst>
          </p:cNvPr>
          <p:cNvSpPr/>
          <p:nvPr/>
        </p:nvSpPr>
        <p:spPr>
          <a:xfrm>
            <a:off x="7249532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F6D7E-6C87-4A7F-BC55-8CF36568AE10}"/>
              </a:ext>
            </a:extLst>
          </p:cNvPr>
          <p:cNvSpPr txBox="1"/>
          <p:nvPr/>
        </p:nvSpPr>
        <p:spPr>
          <a:xfrm>
            <a:off x="3283438" y="4593070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B&amp;W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5E4E-D8FD-47DE-B831-CCB98971D32E}"/>
              </a:ext>
            </a:extLst>
          </p:cNvPr>
          <p:cNvSpPr txBox="1"/>
          <p:nvPr/>
        </p:nvSpPr>
        <p:spPr>
          <a:xfrm>
            <a:off x="8005067" y="4587629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7878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size is measured in pixels.</a:t>
            </a:r>
          </a:p>
          <a:p>
            <a:r>
              <a:rPr lang="en-US" dirty="0"/>
              <a:t>Ex: 480 x 480 means: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4DFB3-7723-4DF8-95FF-ECADFA5D217A}"/>
              </a:ext>
            </a:extLst>
          </p:cNvPr>
          <p:cNvCxnSpPr/>
          <p:nvPr/>
        </p:nvCxnSpPr>
        <p:spPr>
          <a:xfrm flipV="1">
            <a:off x="2763222" y="3466988"/>
            <a:ext cx="0" cy="20116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18A02A-5D21-4E99-A32A-F1767F8957B5}"/>
              </a:ext>
            </a:extLst>
          </p:cNvPr>
          <p:cNvCxnSpPr>
            <a:cxnSpLocks/>
          </p:cNvCxnSpPr>
          <p:nvPr/>
        </p:nvCxnSpPr>
        <p:spPr>
          <a:xfrm flipH="1" flipV="1">
            <a:off x="2957186" y="3328442"/>
            <a:ext cx="1756756" cy="9975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007916-C7C3-4093-8C22-9A9B6BA3C8C3}"/>
              </a:ext>
            </a:extLst>
          </p:cNvPr>
          <p:cNvSpPr txBox="1"/>
          <p:nvPr/>
        </p:nvSpPr>
        <p:spPr>
          <a:xfrm>
            <a:off x="1887616" y="4141304"/>
            <a:ext cx="9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06837-44B2-44D8-B135-83A9DD3C8B59}"/>
              </a:ext>
            </a:extLst>
          </p:cNvPr>
          <p:cNvSpPr txBox="1"/>
          <p:nvPr/>
        </p:nvSpPr>
        <p:spPr>
          <a:xfrm>
            <a:off x="3770448" y="3430667"/>
            <a:ext cx="9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F6D6E-5880-49B2-88E2-7D6B43A1A2E1}"/>
              </a:ext>
            </a:extLst>
          </p:cNvPr>
          <p:cNvSpPr txBox="1"/>
          <p:nvPr/>
        </p:nvSpPr>
        <p:spPr>
          <a:xfrm>
            <a:off x="1538390" y="6084889"/>
            <a:ext cx="226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 = 480 x 480 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616FE-1D1B-4F5E-9030-77B8A56B3B9D}"/>
              </a:ext>
            </a:extLst>
          </p:cNvPr>
          <p:cNvSpPr txBox="1"/>
          <p:nvPr/>
        </p:nvSpPr>
        <p:spPr>
          <a:xfrm>
            <a:off x="6185294" y="6050476"/>
            <a:ext cx="244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 = 480 x 480 x 3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67D1E-AAA1-44E7-B23C-AE653987F586}"/>
              </a:ext>
            </a:extLst>
          </p:cNvPr>
          <p:cNvSpPr/>
          <p:nvPr/>
        </p:nvSpPr>
        <p:spPr>
          <a:xfrm>
            <a:off x="2602509" y="3787028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67277C-95A3-4969-B65E-1EC88B306452}"/>
              </a:ext>
            </a:extLst>
          </p:cNvPr>
          <p:cNvSpPr/>
          <p:nvPr/>
        </p:nvSpPr>
        <p:spPr>
          <a:xfrm>
            <a:off x="7573519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532774-FDDC-405C-B976-490A876AD47B}"/>
              </a:ext>
            </a:extLst>
          </p:cNvPr>
          <p:cNvSpPr/>
          <p:nvPr/>
        </p:nvSpPr>
        <p:spPr>
          <a:xfrm>
            <a:off x="7407265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323AB-67B3-46B5-92BE-6F285B2B4F0F}"/>
              </a:ext>
            </a:extLst>
          </p:cNvPr>
          <p:cNvSpPr/>
          <p:nvPr/>
        </p:nvSpPr>
        <p:spPr>
          <a:xfrm>
            <a:off x="7200371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FB84-46EF-4A9B-97CD-E2DFC210ABF6}"/>
              </a:ext>
            </a:extLst>
          </p:cNvPr>
          <p:cNvSpPr txBox="1"/>
          <p:nvPr/>
        </p:nvSpPr>
        <p:spPr>
          <a:xfrm>
            <a:off x="3234277" y="4675103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B&amp;W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80E65-D958-4924-94E4-4359EB8FFE25}"/>
              </a:ext>
            </a:extLst>
          </p:cNvPr>
          <p:cNvSpPr txBox="1"/>
          <p:nvPr/>
        </p:nvSpPr>
        <p:spPr>
          <a:xfrm>
            <a:off x="7955906" y="4669662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259607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value </a:t>
            </a:r>
            <a:br>
              <a:rPr lang="en-US" dirty="0"/>
            </a:br>
            <a:r>
              <a:rPr lang="en-US" dirty="0"/>
              <a:t>between 0-255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FDCEA-419A-45CB-B624-B869E26AE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188" y="1868129"/>
            <a:ext cx="6904721" cy="48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EFE9-9C15-42DB-971E-F6A05DC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EDAB-3D29-4EA7-9439-A687D6D4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Let's think of a 1M (megapixel) image</a:t>
            </a:r>
          </a:p>
          <a:p>
            <a:r>
              <a:rPr lang="en-US" dirty="0"/>
              <a:t>1 megapixel = 1,000,000 pixels (1,000 x 1,000)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912B-DFFF-4CE6-B188-A5231BD6C52E}"/>
              </a:ext>
            </a:extLst>
          </p:cNvPr>
          <p:cNvSpPr txBox="1"/>
          <p:nvPr/>
        </p:nvSpPr>
        <p:spPr>
          <a:xfrm>
            <a:off x="1465263" y="4451142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8FA0D-39CF-4FF5-8A68-1446872B8841}"/>
              </a:ext>
            </a:extLst>
          </p:cNvPr>
          <p:cNvSpPr txBox="1"/>
          <p:nvPr/>
        </p:nvSpPr>
        <p:spPr>
          <a:xfrm>
            <a:off x="3350720" y="5911790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1,000</a:t>
            </a:r>
          </a:p>
        </p:txBody>
      </p:sp>
      <p:pic>
        <p:nvPicPr>
          <p:cNvPr id="11" name="Picture 10" descr="A red apple&#10;&#10;Description automatically generated">
            <a:extLst>
              <a:ext uri="{FF2B5EF4-FFF2-40B4-BE49-F238E27FC236}">
                <a16:creationId xmlns:a16="http://schemas.microsoft.com/office/drawing/2014/main" id="{783B80E6-A7B6-410E-9E8B-76332887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34673" y="3427172"/>
            <a:ext cx="2634116" cy="241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red apple&#10;&#10;Description automatically generated">
            <a:extLst>
              <a:ext uri="{FF2B5EF4-FFF2-40B4-BE49-F238E27FC236}">
                <a16:creationId xmlns:a16="http://schemas.microsoft.com/office/drawing/2014/main" id="{49E4303A-75B9-45E8-86D8-81ED3D51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5707" y="3801656"/>
            <a:ext cx="1681620" cy="1543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2B2B9-1ECC-4531-BE8A-B2BC51CEDF30}"/>
              </a:ext>
            </a:extLst>
          </p:cNvPr>
          <p:cNvSpPr txBox="1"/>
          <p:nvPr/>
        </p:nvSpPr>
        <p:spPr>
          <a:xfrm>
            <a:off x="8961866" y="5446694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BD354-C44B-4DA9-9281-857BA47C5878}"/>
              </a:ext>
            </a:extLst>
          </p:cNvPr>
          <p:cNvSpPr txBox="1"/>
          <p:nvPr/>
        </p:nvSpPr>
        <p:spPr>
          <a:xfrm>
            <a:off x="7661969" y="4425067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B93350-746D-4B7B-8153-BACBD2DF41F1}"/>
              </a:ext>
            </a:extLst>
          </p:cNvPr>
          <p:cNvSpPr/>
          <p:nvPr/>
        </p:nvSpPr>
        <p:spPr>
          <a:xfrm>
            <a:off x="5700409" y="4202349"/>
            <a:ext cx="1433208" cy="836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352D1-899F-4A3E-9363-79903E29D76E}"/>
              </a:ext>
            </a:extLst>
          </p:cNvPr>
          <p:cNvSpPr txBox="1"/>
          <p:nvPr/>
        </p:nvSpPr>
        <p:spPr>
          <a:xfrm>
            <a:off x="8488453" y="5968254"/>
            <a:ext cx="168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10,000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737C0-74B5-41D1-BDAD-957C8C2FBA6D}"/>
              </a:ext>
            </a:extLst>
          </p:cNvPr>
          <p:cNvSpPr txBox="1"/>
          <p:nvPr/>
        </p:nvSpPr>
        <p:spPr>
          <a:xfrm>
            <a:off x="8676520" y="6368364"/>
            <a:ext cx="168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10K image</a:t>
            </a:r>
          </a:p>
        </p:txBody>
      </p:sp>
    </p:spTree>
    <p:extLst>
      <p:ext uri="{BB962C8B-B14F-4D97-AF65-F5344CB8AC3E}">
        <p14:creationId xmlns:p14="http://schemas.microsoft.com/office/powerpoint/2010/main" val="25328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EFE9-9C15-42DB-971E-F6A05DC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F91D0-C0B9-400C-A7AC-CF61E9787B0B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B1B7F-8D8E-4506-99D8-E24028E5366A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0D7DD5-6CFA-4914-BC57-4761A79F070D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EFAC1-C532-4450-A5E5-B7E9CCCBCEBD}"/>
              </a:ext>
            </a:extLst>
          </p:cNvPr>
          <p:cNvSpPr/>
          <p:nvPr/>
        </p:nvSpPr>
        <p:spPr>
          <a:xfrm>
            <a:off x="5675667" y="233729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7FA6E6-97AD-4D76-B1AF-DFFD2AF1B102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B5B9BA-CFDD-4C67-B15C-DE22A9012961}"/>
              </a:ext>
            </a:extLst>
          </p:cNvPr>
          <p:cNvSpPr/>
          <p:nvPr/>
        </p:nvSpPr>
        <p:spPr>
          <a:xfrm>
            <a:off x="9671864" y="379406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D81CD-EB95-4F71-AD43-E0840D54ED25}"/>
              </a:ext>
            </a:extLst>
          </p:cNvPr>
          <p:cNvSpPr/>
          <p:nvPr/>
        </p:nvSpPr>
        <p:spPr>
          <a:xfrm>
            <a:off x="5201265" y="1976284"/>
            <a:ext cx="3608438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DAD02C-F6AB-4A5D-B98B-80FF07D208AE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1E717-9B0C-4762-8D1A-0428711C6865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1F05E-D951-4498-978C-0F4A0B345880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E639B-CD5A-46D6-B9DE-F8B0969744C2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F57C6-BDCB-4833-9CC8-26D73FB87733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54E52-1867-4876-A42A-DFA97004FAC6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1CD92-D150-4DA5-8841-480E631A05FC}"/>
              </a:ext>
            </a:extLst>
          </p:cNvPr>
          <p:cNvCxnSpPr>
            <a:cxnSpLocks/>
          </p:cNvCxnSpPr>
          <p:nvPr/>
        </p:nvCxnSpPr>
        <p:spPr>
          <a:xfrm>
            <a:off x="8351881" y="3028335"/>
            <a:ext cx="1282487" cy="6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69BC5-A57E-485C-8CA7-ACF429EA3576}"/>
              </a:ext>
            </a:extLst>
          </p:cNvPr>
          <p:cNvCxnSpPr>
            <a:cxnSpLocks/>
          </p:cNvCxnSpPr>
          <p:nvPr/>
        </p:nvCxnSpPr>
        <p:spPr>
          <a:xfrm flipV="1">
            <a:off x="8351881" y="4197185"/>
            <a:ext cx="1266532" cy="55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8426AB-39B8-463B-BDD4-5510366A828F}"/>
              </a:ext>
            </a:extLst>
          </p:cNvPr>
          <p:cNvSpPr txBox="1"/>
          <p:nvPr/>
        </p:nvSpPr>
        <p:spPr>
          <a:xfrm>
            <a:off x="3188715" y="5690406"/>
            <a:ext cx="174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 = 10,000 nodes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35E93-1FD6-4058-B330-74C996629BF3}"/>
              </a:ext>
            </a:extLst>
          </p:cNvPr>
          <p:cNvSpPr txBox="1"/>
          <p:nvPr/>
        </p:nvSpPr>
        <p:spPr>
          <a:xfrm>
            <a:off x="5377014" y="6123543"/>
            <a:ext cx="162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Layer 1 = </a:t>
            </a:r>
          </a:p>
          <a:p>
            <a:r>
              <a:rPr lang="en-US" sz="2000" i="1" dirty="0"/>
              <a:t>1,000 nodes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0E1EAB-E7A3-4879-BF59-E52B0FE6A298}"/>
              </a:ext>
            </a:extLst>
          </p:cNvPr>
          <p:cNvSpPr/>
          <p:nvPr/>
        </p:nvSpPr>
        <p:spPr>
          <a:xfrm>
            <a:off x="6766433" y="234788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E0BC97-C4D6-4FB5-B36A-94C12CFFE972}"/>
              </a:ext>
            </a:extLst>
          </p:cNvPr>
          <p:cNvSpPr/>
          <p:nvPr/>
        </p:nvSpPr>
        <p:spPr>
          <a:xfrm>
            <a:off x="6766433" y="3726737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989E3-CFC6-463C-853F-06FD703BF010}"/>
              </a:ext>
            </a:extLst>
          </p:cNvPr>
          <p:cNvSpPr/>
          <p:nvPr/>
        </p:nvSpPr>
        <p:spPr>
          <a:xfrm>
            <a:off x="6766433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E8391D-0A11-4472-A77C-A4CE5B693997}"/>
              </a:ext>
            </a:extLst>
          </p:cNvPr>
          <p:cNvSpPr/>
          <p:nvPr/>
        </p:nvSpPr>
        <p:spPr>
          <a:xfrm>
            <a:off x="7784685" y="279921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41AF22-37CA-463A-A004-0510BD816DA6}"/>
              </a:ext>
            </a:extLst>
          </p:cNvPr>
          <p:cNvSpPr/>
          <p:nvPr/>
        </p:nvSpPr>
        <p:spPr>
          <a:xfrm>
            <a:off x="7778550" y="4545859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F53D4A-44E7-4593-8221-6188BEDBF25F}"/>
              </a:ext>
            </a:extLst>
          </p:cNvPr>
          <p:cNvCxnSpPr>
            <a:cxnSpLocks/>
          </p:cNvCxnSpPr>
          <p:nvPr/>
        </p:nvCxnSpPr>
        <p:spPr>
          <a:xfrm>
            <a:off x="6223819" y="2513618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F031B-4C58-4DAE-BA19-A098D637A170}"/>
              </a:ext>
            </a:extLst>
          </p:cNvPr>
          <p:cNvCxnSpPr/>
          <p:nvPr/>
        </p:nvCxnSpPr>
        <p:spPr>
          <a:xfrm>
            <a:off x="6184490" y="2625213"/>
            <a:ext cx="581943" cy="102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01904A-BB6F-4B33-BA29-695DF462EF11}"/>
              </a:ext>
            </a:extLst>
          </p:cNvPr>
          <p:cNvCxnSpPr/>
          <p:nvPr/>
        </p:nvCxnSpPr>
        <p:spPr>
          <a:xfrm>
            <a:off x="6046839" y="2771189"/>
            <a:ext cx="811152" cy="211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397C22-38C2-4056-AF5B-46AE4C96700A}"/>
              </a:ext>
            </a:extLst>
          </p:cNvPr>
          <p:cNvCxnSpPr/>
          <p:nvPr/>
        </p:nvCxnSpPr>
        <p:spPr>
          <a:xfrm flipV="1">
            <a:off x="5941768" y="2790951"/>
            <a:ext cx="779194" cy="20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E7E725-472B-4306-84F7-C1DA0B7688EC}"/>
              </a:ext>
            </a:extLst>
          </p:cNvPr>
          <p:cNvCxnSpPr/>
          <p:nvPr/>
        </p:nvCxnSpPr>
        <p:spPr>
          <a:xfrm flipV="1">
            <a:off x="6066500" y="4129859"/>
            <a:ext cx="629270" cy="8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4217EC-ED19-4878-9FC7-E83F5D2084FD}"/>
              </a:ext>
            </a:extLst>
          </p:cNvPr>
          <p:cNvCxnSpPr/>
          <p:nvPr/>
        </p:nvCxnSpPr>
        <p:spPr>
          <a:xfrm>
            <a:off x="6184490" y="5144965"/>
            <a:ext cx="438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100F24-E3D6-4FD0-952B-724042D42999}"/>
              </a:ext>
            </a:extLst>
          </p:cNvPr>
          <p:cNvCxnSpPr>
            <a:cxnSpLocks/>
          </p:cNvCxnSpPr>
          <p:nvPr/>
        </p:nvCxnSpPr>
        <p:spPr>
          <a:xfrm>
            <a:off x="7271569" y="2625213"/>
            <a:ext cx="506981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847F4F-337B-4C60-AE92-E610477D7133}"/>
              </a:ext>
            </a:extLst>
          </p:cNvPr>
          <p:cNvCxnSpPr>
            <a:cxnSpLocks/>
          </p:cNvCxnSpPr>
          <p:nvPr/>
        </p:nvCxnSpPr>
        <p:spPr>
          <a:xfrm flipV="1">
            <a:off x="7169556" y="3227943"/>
            <a:ext cx="608994" cy="56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9BD0-15CF-400F-85B2-8F1F497B2E0D}"/>
              </a:ext>
            </a:extLst>
          </p:cNvPr>
          <p:cNvCxnSpPr>
            <a:cxnSpLocks/>
          </p:cNvCxnSpPr>
          <p:nvPr/>
        </p:nvCxnSpPr>
        <p:spPr>
          <a:xfrm>
            <a:off x="7169556" y="4129859"/>
            <a:ext cx="593626" cy="40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31A41-45B8-4CC1-8CE7-CA6A02E82B03}"/>
              </a:ext>
            </a:extLst>
          </p:cNvPr>
          <p:cNvCxnSpPr>
            <a:cxnSpLocks/>
          </p:cNvCxnSpPr>
          <p:nvPr/>
        </p:nvCxnSpPr>
        <p:spPr>
          <a:xfrm flipV="1">
            <a:off x="7226710" y="4884097"/>
            <a:ext cx="477162" cy="29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63E5471-B775-4E29-99D2-2383F8437B98}"/>
              </a:ext>
            </a:extLst>
          </p:cNvPr>
          <p:cNvSpPr/>
          <p:nvPr/>
        </p:nvSpPr>
        <p:spPr>
          <a:xfrm>
            <a:off x="5538645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EC7588-FFCC-472E-90BE-1FDDC745F200}"/>
              </a:ext>
            </a:extLst>
          </p:cNvPr>
          <p:cNvSpPr/>
          <p:nvPr/>
        </p:nvSpPr>
        <p:spPr>
          <a:xfrm>
            <a:off x="6609126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8EDFEB-FC28-41BE-A8C7-38768C16CACC}"/>
              </a:ext>
            </a:extLst>
          </p:cNvPr>
          <p:cNvSpPr/>
          <p:nvPr/>
        </p:nvSpPr>
        <p:spPr>
          <a:xfrm>
            <a:off x="7601607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F61B3B-F986-4270-AF3C-99DD7394D721}"/>
              </a:ext>
            </a:extLst>
          </p:cNvPr>
          <p:cNvSpPr/>
          <p:nvPr/>
        </p:nvSpPr>
        <p:spPr>
          <a:xfrm>
            <a:off x="3283972" y="3507658"/>
            <a:ext cx="314640" cy="403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DCDBB8-92C5-42FE-AD80-563E2ECFBA98}"/>
              </a:ext>
            </a:extLst>
          </p:cNvPr>
          <p:cNvSpPr txBox="1"/>
          <p:nvPr/>
        </p:nvSpPr>
        <p:spPr>
          <a:xfrm>
            <a:off x="5731283" y="2952447"/>
            <a:ext cx="237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9E3D0A4-581A-4A78-8444-7E3168C370CA}"/>
              </a:ext>
            </a:extLst>
          </p:cNvPr>
          <p:cNvSpPr/>
          <p:nvPr/>
        </p:nvSpPr>
        <p:spPr>
          <a:xfrm rot="20358934">
            <a:off x="4745698" y="2791582"/>
            <a:ext cx="4987191" cy="180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530D95-A350-4CD1-86A6-8C8354BB84BF}"/>
              </a:ext>
            </a:extLst>
          </p:cNvPr>
          <p:cNvSpPr txBox="1"/>
          <p:nvPr/>
        </p:nvSpPr>
        <p:spPr>
          <a:xfrm>
            <a:off x="9634368" y="1722346"/>
            <a:ext cx="2386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 million connections in the first layer alone!</a:t>
            </a:r>
          </a:p>
        </p:txBody>
      </p:sp>
      <p:pic>
        <p:nvPicPr>
          <p:cNvPr id="55" name="Picture 54" descr="A red apple&#10;&#10;Description automatically generated">
            <a:extLst>
              <a:ext uri="{FF2B5EF4-FFF2-40B4-BE49-F238E27FC236}">
                <a16:creationId xmlns:a16="http://schemas.microsoft.com/office/drawing/2014/main" id="{B39B0BDD-9259-4FFB-B7C6-CB043003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234" y="2464925"/>
            <a:ext cx="2958223" cy="271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1DF46B3-6AC4-43CD-8A7F-6EC68753FA89}"/>
              </a:ext>
            </a:extLst>
          </p:cNvPr>
          <p:cNvSpPr txBox="1"/>
          <p:nvPr/>
        </p:nvSpPr>
        <p:spPr>
          <a:xfrm>
            <a:off x="1390371" y="5179624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786DC7-C0A4-4AB5-96BB-079AB88B39B3}"/>
              </a:ext>
            </a:extLst>
          </p:cNvPr>
          <p:cNvSpPr txBox="1"/>
          <p:nvPr/>
        </p:nvSpPr>
        <p:spPr>
          <a:xfrm>
            <a:off x="-21507" y="3626292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733DCD-51A8-4D36-B28F-6222871A81CD}"/>
              </a:ext>
            </a:extLst>
          </p:cNvPr>
          <p:cNvSpPr txBox="1"/>
          <p:nvPr/>
        </p:nvSpPr>
        <p:spPr>
          <a:xfrm>
            <a:off x="9536413" y="1188588"/>
            <a:ext cx="236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Problem???</a:t>
            </a:r>
          </a:p>
        </p:txBody>
      </p:sp>
    </p:spTree>
    <p:extLst>
      <p:ext uri="{BB962C8B-B14F-4D97-AF65-F5344CB8AC3E}">
        <p14:creationId xmlns:p14="http://schemas.microsoft.com/office/powerpoint/2010/main" val="8921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1236</Words>
  <Application>Microsoft Macintosh PowerPoint</Application>
  <PresentationFormat>Widescreen</PresentationFormat>
  <Paragraphs>262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Söhne</vt:lpstr>
      <vt:lpstr>Office Theme</vt:lpstr>
      <vt:lpstr> Convolutional Neural Nets</vt:lpstr>
      <vt:lpstr>Week05-Part1</vt:lpstr>
      <vt:lpstr>Normalizing and Dropping Layers</vt:lpstr>
      <vt:lpstr>Convolutional Neural Networks</vt:lpstr>
      <vt:lpstr>Review on Images</vt:lpstr>
      <vt:lpstr>Image Data</vt:lpstr>
      <vt:lpstr>Image Data</vt:lpstr>
      <vt:lpstr>Image Data</vt:lpstr>
      <vt:lpstr>Image Data</vt:lpstr>
      <vt:lpstr>Solution:</vt:lpstr>
      <vt:lpstr>Convolutional Neural Networks</vt:lpstr>
      <vt:lpstr>Convolutional Neural Networks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Memory Requirements</vt:lpstr>
      <vt:lpstr>Pooling Layer</vt:lpstr>
      <vt:lpstr>Pooling Layer</vt:lpstr>
      <vt:lpstr>CNN Architectures</vt:lpstr>
      <vt:lpstr>CNN Architectures</vt:lpstr>
      <vt:lpstr>Data Requirements</vt:lpstr>
      <vt:lpstr>Image classification</vt:lpstr>
      <vt:lpstr>Object detection</vt:lpstr>
      <vt:lpstr>How Are We Going to Use CNNs?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Convolutional Neural Nets</dc:title>
  <dc:creator>Kayhan, Varol</dc:creator>
  <cp:lastModifiedBy>Timothy Smith</cp:lastModifiedBy>
  <cp:revision>64</cp:revision>
  <dcterms:created xsi:type="dcterms:W3CDTF">2019-03-07T19:57:49Z</dcterms:created>
  <dcterms:modified xsi:type="dcterms:W3CDTF">2023-06-13T16:47:36Z</dcterms:modified>
</cp:coreProperties>
</file>