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94" r:id="rId5"/>
    <p:sldId id="260" r:id="rId6"/>
    <p:sldId id="265" r:id="rId7"/>
    <p:sldId id="266" r:id="rId8"/>
    <p:sldId id="332" r:id="rId9"/>
    <p:sldId id="331" r:id="rId10"/>
    <p:sldId id="330" r:id="rId11"/>
    <p:sldId id="334" r:id="rId12"/>
    <p:sldId id="335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208" autoAdjust="0"/>
  </p:normalViewPr>
  <p:slideViewPr>
    <p:cSldViewPr snapToGrid="0">
      <p:cViewPr varScale="1">
        <p:scale>
          <a:sx n="82" d="100"/>
          <a:sy n="82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1D3EE-8C7C-412D-81A5-D4E3E6887916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Team G012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4FDDE-647E-44DF-8749-3CBD56F444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C3795-8EA9-462F-8FFB-B3000D00495A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Team G012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06B3-53A4-4385-8833-0D66B5057653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3A94423-0FC9-4893-BF8B-2BD64DF39E49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2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7EC8C5-9C3C-48B9-A3A9-7826E56B1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7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414669-8E70-4745-B40C-7F52266C58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C797194-026C-49FB-BB27-EDA8A7A6DB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AC564DB-F6FB-4FC8-843F-6A2C2F5CA0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AC564DB-F6FB-4FC8-843F-6A2C2F5CA0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5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marL="152400" marR="56515" indent="-6350" algn="ctr">
              <a:lnSpc>
                <a:spcPct val="107000"/>
              </a:lnSpc>
              <a:spcAft>
                <a:spcPts val="1475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7C0AF7A-6426-4631-97C8-9041AF241FAD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9403F5-A967-45B9-AB93-6DFB1BAAE74B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1EC7D76-3A08-4686-A93A-2D742E9EF3B3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F45347F-3CF9-4AF8-A7AC-75F12C7CE604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ACEA175-B08C-40E7-B25A-3E19151AC406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8958E30-24A9-4851-8656-AA7AA70D004B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F074C2C-673A-47C8-82E0-E95184B872A3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FD3F2B4-5065-4166-A419-BF122FC0FA4B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A955AC9-F938-4D8E-8EBB-70C4EDC14646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4DE45E9-3AA5-4510-B8A3-3374468097B0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98AACC0-9C50-4C6F-9562-E74862329DA8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2246-49B5-4C85-B895-B2937E898145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Team G012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02DA-033E-4E45-979C-FC77C52540B5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3999" y="1062040"/>
            <a:ext cx="9144000" cy="549046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3999" y="1885859"/>
            <a:ext cx="9144000" cy="3391083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Phase 1- Review 2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7" name="Footer Placeholder 6"/>
          <p:cNvSpPr>
            <a:spLocks noGrp="1" noEditPoints="1"/>
          </p:cNvSpPr>
          <p:nvPr>
            <p:ph type="ftr" sz="quarter" idx="11"/>
          </p:nvPr>
        </p:nvSpPr>
        <p:spPr>
          <a:xfrm>
            <a:off x="9663953" y="6436660"/>
            <a:ext cx="2232211" cy="365125"/>
          </a:xfrm>
        </p:spPr>
        <p:txBody>
          <a:bodyPr/>
          <a:lstStyle/>
          <a:p>
            <a:pPr lvl="1"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</a:t>
            </a: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52995"/>
              </p:ext>
            </p:extLst>
          </p:nvPr>
        </p:nvGraphicFramePr>
        <p:xfrm>
          <a:off x="2031999" y="3916360"/>
          <a:ext cx="8127999" cy="187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Roll Number</a:t>
                      </a:r>
                      <a:endParaRPr lang="en-IN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Akhil Swarop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CB.EN.U4CSE21304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Ganeshkaran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CB.EN.U4CSE21312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Hanish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K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CB.EN.U4CSE21317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Hidesh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Balaji C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CB.EN.U4CSE21320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D47C-8B70-A259-066D-D92FA4B9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63FDB6-7063-551A-A8C9-1B323309504D}"/>
              </a:ext>
            </a:extLst>
          </p:cNvPr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ABC9C4-57D8-1AD6-B0F9-8EF794701BE0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E0917064-2E70-D18A-FA36-0F046C66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73305-BFD4-7087-4196-048EDA48A1A7}"/>
              </a:ext>
            </a:extLst>
          </p:cNvPr>
          <p:cNvSpPr txBox="1"/>
          <p:nvPr/>
        </p:nvSpPr>
        <p:spPr>
          <a:xfrm>
            <a:off x="1453330" y="1236421"/>
            <a:ext cx="9560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each Student: 30% of Prototype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99403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E628-9D44-084A-7D17-48FE0463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68E6-585C-BF2E-1362-39CC8E1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 needs to be provided for the demo.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3A90-35C1-0AC1-58A4-0B541D64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47F-3CF9-4AF8-A7AC-75F12C7CE604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97BB-8818-BA3D-B793-675A25FB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G012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6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9D8A-4E25-D865-F8D4-247585AE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 and Publication Plan for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C509-C9A6-D9F1-95F8-9C953129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7271-0A8A-C387-BBEE-574C52CD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47F-3CF9-4AF8-A7AC-75F12C7CE604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2046-9363-00DB-2429-7D97412A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Team G012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99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D47C-8B70-A259-066D-D92FA4B9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63FDB6-7063-551A-A8C9-1B323309504D}"/>
              </a:ext>
            </a:extLst>
          </p:cNvPr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ABC9C4-57D8-1AD6-B0F9-8EF794701BE0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>
            <a:extLst>
              <a:ext uri="{FF2B5EF4-FFF2-40B4-BE49-F238E27FC236}">
                <a16:creationId xmlns:a16="http://schemas.microsoft.com/office/drawing/2014/main" id="{E0917064-2E70-D18A-FA36-0F046C66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73305-BFD4-7087-4196-048EDA48A1A7}"/>
              </a:ext>
            </a:extLst>
          </p:cNvPr>
          <p:cNvSpPr txBox="1"/>
          <p:nvPr/>
        </p:nvSpPr>
        <p:spPr>
          <a:xfrm>
            <a:off x="1382866" y="831720"/>
            <a:ext cx="9560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2924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/>
          <p:cNvSpPr>
            <a:spLocks noGrp="1" noEditPoints="1"/>
          </p:cNvSpPr>
          <p:nvPr>
            <p:ph type="subTitle" idx="1"/>
          </p:nvPr>
        </p:nvSpPr>
        <p:spPr>
          <a:xfrm>
            <a:off x="1676399" y="989524"/>
            <a:ext cx="8839201" cy="68313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Guide’s Approval Mail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8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 noEditPoints="1"/>
          </p:cNvSpPr>
          <p:nvPr>
            <p:ph type="ctrTitle"/>
          </p:nvPr>
        </p:nvSpPr>
        <p:spPr>
          <a:xfrm>
            <a:off x="4020344" y="1020107"/>
            <a:ext cx="4151312" cy="562630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Subtitle 9"/>
          <p:cNvSpPr>
            <a:spLocks noGrp="1" noEditPoints="1"/>
          </p:cNvSpPr>
          <p:nvPr>
            <p:ph type="subTitle" idx="1"/>
          </p:nvPr>
        </p:nvSpPr>
        <p:spPr>
          <a:xfrm>
            <a:off x="910984" y="1799982"/>
            <a:ext cx="10504502" cy="3787151"/>
          </a:xfrm>
        </p:spPr>
        <p:txBody>
          <a:bodyPr>
            <a:normAutofit/>
          </a:bodyPr>
          <a:lstStyle/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10" name="Subtitle 9"/>
          <p:cNvSpPr>
            <a:spLocks noGrp="1" noEditPoints="1"/>
          </p:cNvSpPr>
          <p:nvPr>
            <p:ph type="subTitle" idx="1"/>
          </p:nvPr>
        </p:nvSpPr>
        <p:spPr>
          <a:xfrm>
            <a:off x="1523999" y="1288773"/>
            <a:ext cx="9232669" cy="4588326"/>
          </a:xfrm>
        </p:spPr>
        <p:txBody>
          <a:bodyPr>
            <a:normAutofit/>
          </a:bodyPr>
          <a:lstStyle/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314AEFA-E15F-7760-1786-98B74E62D2FD}"/>
              </a:ext>
            </a:extLst>
          </p:cNvPr>
          <p:cNvSpPr>
            <a:spLocks noGrp="1" noEditPoints="1"/>
          </p:cNvSpPr>
          <p:nvPr>
            <p:ph type="ctrTitle"/>
          </p:nvPr>
        </p:nvSpPr>
        <p:spPr>
          <a:xfrm>
            <a:off x="4183630" y="665505"/>
            <a:ext cx="4151312" cy="562630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</p:txBody>
      </p:sp>
    </p:spTree>
    <p:extLst>
      <p:ext uri="{BB962C8B-B14F-4D97-AF65-F5344CB8AC3E}">
        <p14:creationId xmlns:p14="http://schemas.microsoft.com/office/powerpoint/2010/main" val="97076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E85ACF-47D3-6085-9FE3-E59E33CBD039}"/>
              </a:ext>
            </a:extLst>
          </p:cNvPr>
          <p:cNvSpPr txBox="1">
            <a:spLocks noChangeArrowheads="1"/>
          </p:cNvSpPr>
          <p:nvPr/>
        </p:nvSpPr>
        <p:spPr>
          <a:xfrm>
            <a:off x="1337235" y="1113396"/>
            <a:ext cx="9652000" cy="548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4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 noEditPoints="1"/>
          </p:cNvSpPr>
          <p:nvPr>
            <p:ph type="ctrTitle"/>
          </p:nvPr>
        </p:nvSpPr>
        <p:spPr>
          <a:xfrm>
            <a:off x="2371898" y="1011999"/>
            <a:ext cx="7171113" cy="59005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</p:spTree>
    <p:extLst>
      <p:ext uri="{BB962C8B-B14F-4D97-AF65-F5344CB8AC3E}">
        <p14:creationId xmlns:p14="http://schemas.microsoft.com/office/powerpoint/2010/main" val="419041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8255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C9B2C4-0569-7DD1-80BE-FB6F2AFBA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0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73A2-A30D-0AD0-35BB-161A8654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 Architecture and Algorithms/Techniques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2C2ECC-5E43-8951-416B-7AB7F407A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47850"/>
            <a:ext cx="736734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1898-78DB-9F74-5E76-EB009A41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47F-3CF9-4AF8-A7AC-75F12C7CE604}" type="datetime1">
              <a:rPr lang="en-IN" smtClean="0"/>
              <a:t>27-10-2024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A754-8C8C-2B30-239B-B5329150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Team G012</a:t>
            </a:r>
          </a:p>
        </p:txBody>
      </p:sp>
    </p:spTree>
    <p:extLst>
      <p:ext uri="{BB962C8B-B14F-4D97-AF65-F5344CB8AC3E}">
        <p14:creationId xmlns:p14="http://schemas.microsoft.com/office/powerpoint/2010/main" val="68162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812" y="726142"/>
            <a:ext cx="11214847" cy="571051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Date Placeholder 5"/>
          <p:cNvSpPr>
            <a:spLocks noGrp="1" noEditPoints="1"/>
          </p:cNvSpPr>
          <p:nvPr>
            <p:ph type="dt" sz="half" idx="10"/>
          </p:nvPr>
        </p:nvSpPr>
        <p:spPr>
          <a:xfrm>
            <a:off x="468406" y="6467756"/>
            <a:ext cx="2743200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rita Vishwa Vidyapeetham, Coimbat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7" y="25119"/>
            <a:ext cx="965000" cy="943069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8255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C9B2C4-0569-7DD1-80BE-FB6F2AFB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234" y="2230437"/>
            <a:ext cx="9773451" cy="382201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96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</TotalTime>
  <Words>133</Words>
  <Application>Microsoft Office PowerPoint</Application>
  <PresentationFormat>Widescreen</PresentationFormat>
  <Paragraphs>56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PROJECT TITLE</vt:lpstr>
      <vt:lpstr>PowerPoint Presentation</vt:lpstr>
      <vt:lpstr>Introduction</vt:lpstr>
      <vt:lpstr>Motivation </vt:lpstr>
      <vt:lpstr>PowerPoint Presentation</vt:lpstr>
      <vt:lpstr>Research Gap</vt:lpstr>
      <vt:lpstr>Problem Statement</vt:lpstr>
      <vt:lpstr>System Design: Architecture and Algorithms/Techniques</vt:lpstr>
      <vt:lpstr>Module Description</vt:lpstr>
      <vt:lpstr>PowerPoint Presentation</vt:lpstr>
      <vt:lpstr>Demo of implementation</vt:lpstr>
      <vt:lpstr>Work Plan and Publication Plan for phase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Leaf Disease Detection using XAI and Evolutionary Algorithms</dc:title>
  <dc:creator>shanmukhi sudireddy</dc:creator>
  <cp:lastModifiedBy>Akhil Swarop</cp:lastModifiedBy>
  <cp:revision>149</cp:revision>
  <dcterms:created xsi:type="dcterms:W3CDTF">2023-09-19T13:33:25Z</dcterms:created>
  <dcterms:modified xsi:type="dcterms:W3CDTF">2024-10-27T11:09:47Z</dcterms:modified>
</cp:coreProperties>
</file>