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e878371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e878371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e878371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e878371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e878371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e878371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e878371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e878371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e878371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e878371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e878371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e878371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Big Mountain Resort Report</a:t>
            </a:r>
            <a:endParaRPr b="1" sz="7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can Big Mountain Resort increase revenue this season to cover the $1,540,000 operating costs of an additional chair lift?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&amp; Key Findings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ski resort data across the country and the features at Big Mountain Resort, the weekend adult pass should be increased from $81.00 to $95.87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cost increase would more than cover the increased operational cost of the additional chair lift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Model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Lowest error after cross-validation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Modeling Results &amp;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Heat map and bar plot show features that affected price the most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Fast quads, number of runs, snow making, and vertical drop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2082025"/>
            <a:ext cx="34861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700" y="2082023"/>
            <a:ext cx="2415850" cy="221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Modeling Results &amp;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changes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Closing 1 run would not affect ticket price or revenue, additional closures drop ticket price and revenue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Adding 1 run and increasing vertical drop by 150 ft would allow Big Mountain resort to increase ticket price by an additional $1.99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900" y="3105150"/>
            <a:ext cx="37814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Conclusion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Recommend a price increase for weekend adult pass to $95.87 from $81.00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