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9d26b196d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9d26b196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9d26b196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9d26b196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9d26b196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9d26b196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9d26b196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9d26b196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9d26b196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9d26b196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9d26b196d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9d26b196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9d26b196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9d26b196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9d26b196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9d26b196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9d26b196d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9d26b196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9d26b196d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9d26b196d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9d26b196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9d26b196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9d26b196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9d26b196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zenodo.org/search?q=metadata.creators.person_or_org.name%3A%22Andrew,+Robbie+M.%22" TargetMode="External"/><Relationship Id="rId4" Type="http://schemas.openxmlformats.org/officeDocument/2006/relationships/hyperlink" Target="https://zenodo.org/search?q=metadata.creators.person_or_org.name%3A%22Peters,+Glen+P.%2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Global CO</a:t>
            </a:r>
            <a:r>
              <a:rPr baseline="-25000" lang="en"/>
              <a:t>2</a:t>
            </a:r>
            <a:r>
              <a:rPr lang="en"/>
              <a:t> Emissions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 Midha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342900"/>
            <a:ext cx="5943600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179175" y="4714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ARIMA (0,0,0), log transformation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179175" y="4714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ARIMA (2,0,2), log transformation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342900"/>
            <a:ext cx="594360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on Further Use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to other greenhouse gas (GHG) emission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for future (Paris Climate Accords, National Goals,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 with other weather data to predict weather patterns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The Global Carbon Project's fossil CO2 emissions dataset</a:t>
            </a:r>
            <a:endParaRPr b="1" sz="2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Andrew, Robbie M</a:t>
            </a:r>
            <a:endParaRPr baseline="30000" sz="1100" u="sng">
              <a:solidFill>
                <a:schemeClr val="hlink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Peters, Glen P</a:t>
            </a:r>
            <a:endParaRPr baseline="30000"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https://zenodo.org/records/7215364</a:t>
            </a:r>
            <a:endParaRPr/>
          </a:p>
        </p:txBody>
      </p:sp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Examining global Carbon Dioxide (CO</a:t>
            </a:r>
            <a:r>
              <a:rPr baseline="-25000" lang="en"/>
              <a:t>2</a:t>
            </a:r>
            <a:r>
              <a:rPr lang="en"/>
              <a:t>) emissions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 to predict future CO</a:t>
            </a:r>
            <a:r>
              <a:rPr baseline="-25000" lang="en"/>
              <a:t>2</a:t>
            </a:r>
            <a:r>
              <a:rPr lang="en"/>
              <a:t> emissions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allow corporations, countries and organizations to monitor and control their CO</a:t>
            </a:r>
            <a:r>
              <a:rPr baseline="-25000" lang="en"/>
              <a:t>2</a:t>
            </a:r>
            <a:r>
              <a:rPr lang="en"/>
              <a:t> emissions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Merged with Wikipedia country list to obtain continents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Dropped missing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Reduced dimensionality by eliminating irrelevant or unusable columns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342900"/>
            <a:ext cx="594360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342900"/>
            <a:ext cx="594360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342900"/>
            <a:ext cx="594360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342900"/>
            <a:ext cx="594360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085850"/>
            <a:ext cx="5943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342900"/>
            <a:ext cx="5943600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179175" y="4714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ARIMA (0,0,0), scaled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