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0" autoAdjust="0"/>
    <p:restoredTop sz="94671" autoAdjust="0"/>
  </p:normalViewPr>
  <p:slideViewPr>
    <p:cSldViewPr>
      <p:cViewPr>
        <p:scale>
          <a:sx n="100" d="100"/>
          <a:sy n="100" d="100"/>
        </p:scale>
        <p:origin x="-1596" y="4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86803" y="0"/>
            <a:ext cx="7449249" cy="9906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486822" y="-31071"/>
            <a:ext cx="2628900" cy="3340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0024" y="3912243"/>
            <a:ext cx="2485016" cy="24586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0024" y="6386005"/>
            <a:ext cx="2482352" cy="182090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058" y="2190975"/>
            <a:ext cx="1600200" cy="1084750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7640" y="8262174"/>
            <a:ext cx="2123694" cy="527403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6822" y="8262174"/>
            <a:ext cx="482750" cy="5274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487990"/>
            <a:ext cx="1113340" cy="690494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972" y="1487990"/>
            <a:ext cx="4067778" cy="6904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84" y="4190087"/>
            <a:ext cx="4978101" cy="1967442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984" y="6163734"/>
            <a:ext cx="4978100" cy="2196152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81812" y="3341624"/>
            <a:ext cx="2564892" cy="5045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3341623"/>
            <a:ext cx="2564892" cy="50454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083" y="3345346"/>
            <a:ext cx="2292861" cy="92410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291" y="4296781"/>
            <a:ext cx="2564892" cy="4096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8878" y="3345348"/>
            <a:ext cx="2291788" cy="92410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864" y="4296781"/>
            <a:ext cx="2564892" cy="4096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86803" y="0"/>
            <a:ext cx="7449249" cy="9906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9179" y="869387"/>
            <a:ext cx="2671693" cy="81588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421" y="1237206"/>
            <a:ext cx="2317830" cy="74399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1086" y="8269207"/>
            <a:ext cx="2620248" cy="5274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875" y="3838517"/>
            <a:ext cx="2478429" cy="211344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2444" y="5975658"/>
            <a:ext cx="2474088" cy="21925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286803" y="0"/>
            <a:ext cx="7449249" cy="9906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79179" y="869387"/>
            <a:ext cx="2671693" cy="815886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0818" y="3843528"/>
            <a:ext cx="2475738" cy="2113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3907" y="1002148"/>
            <a:ext cx="2519717" cy="78983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0973" y="5970017"/>
            <a:ext cx="2475430" cy="219492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1086" y="8269207"/>
            <a:ext cx="2620248" cy="5274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228600" y="0"/>
            <a:ext cx="7449249" cy="9906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342900" y="481704"/>
            <a:ext cx="6172200" cy="89348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420932" y="-31071"/>
            <a:ext cx="2759337" cy="1010019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618" y="1484404"/>
            <a:ext cx="5268558" cy="165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19" y="3356387"/>
            <a:ext cx="5082988" cy="506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22" y="324265"/>
            <a:ext cx="99911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6420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2331" y="881034"/>
            <a:ext cx="5472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Scope for Development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66" y="1616532"/>
            <a:ext cx="6143668" cy="9387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 smtClean="0"/>
              <a:t>The project is a basic version of the intended result and requires a lot of upgrades, patches and debugging to include more cases, add more features and improve its efficiency.</a:t>
            </a:r>
          </a:p>
          <a:p>
            <a:r>
              <a:rPr lang="en-IN" sz="1100" dirty="0" smtClean="0"/>
              <a:t>We find the following to be major areas for improvisation:</a:t>
            </a:r>
          </a:p>
          <a:p>
            <a:endParaRPr lang="en-IN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253482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6144" y="881034"/>
            <a:ext cx="26853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References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82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17" y="881034"/>
            <a:ext cx="44839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Acknowledgement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82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587" y="881034"/>
            <a:ext cx="21691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Contents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8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5465" y="881034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Synopsis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66" y="1496616"/>
            <a:ext cx="6143668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 smtClean="0"/>
              <a:t>The project is based on the reflection and refraction by different types of spherical mirrors and lenses respectively.</a:t>
            </a:r>
          </a:p>
          <a:p>
            <a:endParaRPr lang="en-IN" sz="1100" dirty="0" smtClean="0"/>
          </a:p>
          <a:p>
            <a:r>
              <a:rPr lang="en-IN" sz="1100" dirty="0" smtClean="0"/>
              <a:t>It uses a graphical representation of the image formation taking into account the necessary values like focal length, object distance and the object height to accurately calculate and plot the image.</a:t>
            </a:r>
          </a:p>
          <a:p>
            <a:endParaRPr lang="en-IN" sz="1100" dirty="0" smtClean="0"/>
          </a:p>
          <a:p>
            <a:r>
              <a:rPr lang="en-IN" sz="1100" dirty="0" smtClean="0"/>
              <a:t>The program uses an interactive interface allowing  the user to:</a:t>
            </a:r>
          </a:p>
          <a:p>
            <a:pPr>
              <a:buFont typeface="Arial" pitchFamily="34" charset="0"/>
              <a:buChar char="•"/>
            </a:pPr>
            <a:r>
              <a:rPr lang="en-IN" sz="1100" dirty="0" smtClean="0"/>
              <a:t> Feed values from a text window which opens a graphics window with required data</a:t>
            </a:r>
          </a:p>
          <a:p>
            <a:pPr>
              <a:buFont typeface="Arial" pitchFamily="34" charset="0"/>
              <a:buChar char="•"/>
            </a:pPr>
            <a:r>
              <a:rPr lang="en-IN" sz="1100" dirty="0" smtClean="0"/>
              <a:t> Manipulate previous values in graphics window which gets refreshed</a:t>
            </a:r>
          </a:p>
          <a:p>
            <a:pPr>
              <a:buFont typeface="Arial" pitchFamily="34" charset="0"/>
              <a:buChar char="•"/>
            </a:pPr>
            <a:r>
              <a:rPr lang="en-IN" sz="1100" dirty="0" smtClean="0"/>
              <a:t> Save the current data (in a data file).</a:t>
            </a:r>
          </a:p>
          <a:p>
            <a:pPr>
              <a:buFont typeface="Arial" pitchFamily="34" charset="0"/>
              <a:buChar char="•"/>
            </a:pPr>
            <a:r>
              <a:rPr lang="en-IN" sz="1100" dirty="0" smtClean="0"/>
              <a:t> Open previously saved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253482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6070" y="881034"/>
            <a:ext cx="40062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Reasons for topic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66" y="1496616"/>
            <a:ext cx="6143668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 smtClean="0"/>
              <a:t>The project provides a graphical approach to the topic which is required for a better understanding.</a:t>
            </a:r>
          </a:p>
          <a:p>
            <a:r>
              <a:rPr lang="en-IN" sz="1100" dirty="0" smtClean="0"/>
              <a:t>Many cases can be handled more accurately with the tool. </a:t>
            </a:r>
          </a:p>
        </p:txBody>
      </p:sp>
    </p:spTree>
    <p:extLst>
      <p:ext uri="{BB962C8B-B14F-4D97-AF65-F5344CB8AC3E}">
        <p14:creationId xmlns:p14="http://schemas.microsoft.com/office/powerpoint/2010/main" xmlns="" val="253482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600" y="881034"/>
            <a:ext cx="4939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System Requirements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66" y="1568624"/>
            <a:ext cx="6143668" cy="16158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 smtClean="0"/>
              <a:t>Requirements for program execution: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OS – Windows XP/ </a:t>
            </a:r>
            <a:r>
              <a:rPr lang="en-IN" sz="1100" dirty="0" err="1" smtClean="0"/>
              <a:t>Appil</a:t>
            </a:r>
            <a:r>
              <a:rPr lang="en-IN" sz="1100" dirty="0" smtClean="0"/>
              <a:t> or higher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RAM – 1GB or </a:t>
            </a:r>
            <a:r>
              <a:rPr lang="en-IN" sz="1100" dirty="0" smtClean="0"/>
              <a:t>higher</a:t>
            </a:r>
            <a:endParaRPr lang="en-IN" sz="1100" dirty="0" smtClean="0"/>
          </a:p>
          <a:p>
            <a:endParaRPr lang="en-IN" sz="1100" dirty="0" smtClean="0"/>
          </a:p>
          <a:p>
            <a:r>
              <a:rPr lang="en-IN" sz="1100" dirty="0" smtClean="0"/>
              <a:t>Requirements for Compilation and debugging: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OS – Windows XP/ </a:t>
            </a:r>
            <a:r>
              <a:rPr lang="en-IN" sz="1100" dirty="0" err="1" smtClean="0"/>
              <a:t>Appil</a:t>
            </a:r>
            <a:r>
              <a:rPr lang="en-IN" sz="1100" dirty="0" smtClean="0"/>
              <a:t> or higher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RAM – 1GB or </a:t>
            </a:r>
            <a:r>
              <a:rPr lang="en-IN" sz="1100" dirty="0" smtClean="0"/>
              <a:t>higher</a:t>
            </a:r>
            <a:endParaRPr lang="en-IN" sz="1100" dirty="0" smtClean="0"/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C++ compiler with BGI graphics support (e.g. Bloodshed Dev C++, Visual Studio)</a:t>
            </a:r>
          </a:p>
          <a:p>
            <a:pPr lvl="1">
              <a:buFont typeface="Arial" pitchFamily="34" charset="0"/>
              <a:buChar char="•"/>
            </a:pPr>
            <a:r>
              <a:rPr lang="en-IN" sz="1100" dirty="0" smtClean="0"/>
              <a:t>Lots of patience and hard work</a:t>
            </a:r>
            <a:endParaRPr lang="en-IN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253482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7236" y="881034"/>
            <a:ext cx="23439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Class </a:t>
            </a:r>
            <a:r>
              <a:rPr lang="en-US" sz="24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Diagram</a:t>
            </a:r>
            <a:endParaRPr lang="en-US" sz="24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80" y="1856656"/>
          <a:ext cx="16561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Base</a:t>
                      </a:r>
                      <a:endParaRPr lang="en-IN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3482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9311" y="881034"/>
            <a:ext cx="31197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Source Code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8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3164" y="881034"/>
            <a:ext cx="28520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 smtClean="0">
                <a:ln w="31550" cmpd="sng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Screenshots</a:t>
            </a:r>
            <a:endParaRPr lang="en-US" sz="3600" b="1" u="sng" cap="none" spc="0" dirty="0">
              <a:ln w="31550" cmpd="sng">
                <a:noFill/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82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5731</TotalTime>
  <Words>255</Words>
  <Application>Microsoft Office PowerPoint</Application>
  <PresentationFormat>A4 Paper (210x297 mm)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Ansuman Palo</dc:creator>
  <cp:lastModifiedBy>Ansuman Palo</cp:lastModifiedBy>
  <cp:revision>159</cp:revision>
  <dcterms:created xsi:type="dcterms:W3CDTF">2006-08-16T00:00:00Z</dcterms:created>
  <dcterms:modified xsi:type="dcterms:W3CDTF">2014-12-31T20:19:40Z</dcterms:modified>
</cp:coreProperties>
</file>