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0" autoAdjust="0"/>
    <p:restoredTop sz="94607" autoAdjust="0"/>
  </p:normalViewPr>
  <p:slideViewPr>
    <p:cSldViewPr>
      <p:cViewPr>
        <p:scale>
          <a:sx n="125" d="100"/>
          <a:sy n="125" d="100"/>
        </p:scale>
        <p:origin x="-1056" y="9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7318-FC8A-48E5-9BE0-47CBDE0C4250}" type="datetimeFigureOut">
              <a:rPr lang="en-IN" smtClean="0"/>
              <a:t>01-01-2015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175C-A632-4399-B0CF-B58604BE66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175C-A632-4399-B0CF-B58604BE66C7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486822" y="-31071"/>
            <a:ext cx="2628900" cy="334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24" y="3912243"/>
            <a:ext cx="2485016" cy="24586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4" y="6386005"/>
            <a:ext cx="2482352" cy="182090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058" y="2190975"/>
            <a:ext cx="1600200" cy="1084750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7640" y="8262174"/>
            <a:ext cx="2123694" cy="52740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6822" y="8262174"/>
            <a:ext cx="482750" cy="5274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487990"/>
            <a:ext cx="1113340" cy="690494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972" y="1487990"/>
            <a:ext cx="4067778" cy="6904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4" y="4190087"/>
            <a:ext cx="4978101" cy="1967442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84" y="6163734"/>
            <a:ext cx="4978100" cy="2196152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1812" y="3341624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341623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083" y="3345346"/>
            <a:ext cx="2292861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291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78" y="3345348"/>
            <a:ext cx="2291788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21" y="1237206"/>
            <a:ext cx="2317830" cy="74399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875" y="3838517"/>
            <a:ext cx="2478429" cy="211344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2444" y="5975658"/>
            <a:ext cx="2474088" cy="21925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818" y="3843528"/>
            <a:ext cx="2475738" cy="2113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907" y="1002148"/>
            <a:ext cx="2519717" cy="78983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0973" y="5970017"/>
            <a:ext cx="2475430" cy="219492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0"/>
            <a:ext cx="7449249" cy="9906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" y="481704"/>
            <a:ext cx="6172200" cy="8934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420932" y="-31071"/>
            <a:ext cx="2759337" cy="1010019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19" y="3356387"/>
            <a:ext cx="5082988" cy="506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22" y="324265"/>
            <a:ext cx="99911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6420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331" y="881034"/>
            <a:ext cx="5472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Scope for Development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616532"/>
            <a:ext cx="6143668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is a basic version of the intended result and requires a lot of upgrades, patches and debugging to include more cases, add more features and improve its efficiency.</a:t>
            </a:r>
          </a:p>
          <a:p>
            <a:r>
              <a:rPr lang="en-IN" sz="1100" dirty="0" smtClean="0"/>
              <a:t>We find the following to be major areas for improvisation:</a:t>
            </a:r>
          </a:p>
          <a:p>
            <a:endParaRPr lang="en-IN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6144" y="881034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17" y="881034"/>
            <a:ext cx="44839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Acknowledgement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587" y="881034"/>
            <a:ext cx="2169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5465" y="881034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Synopsis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496616"/>
            <a:ext cx="614366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is based on the reflection and refraction by different types of spherical mirrors and lenses respectively.</a:t>
            </a:r>
          </a:p>
          <a:p>
            <a:endParaRPr lang="en-IN" sz="1100" dirty="0" smtClean="0"/>
          </a:p>
          <a:p>
            <a:r>
              <a:rPr lang="en-IN" sz="1100" dirty="0" smtClean="0"/>
              <a:t>It uses a graphical representation of the image formation taking into account the necessary values like focal length, object distance and the object height to accurately calculate and plot the image.</a:t>
            </a:r>
          </a:p>
          <a:p>
            <a:endParaRPr lang="en-IN" sz="1100" dirty="0" smtClean="0"/>
          </a:p>
          <a:p>
            <a:r>
              <a:rPr lang="en-IN" sz="1100" dirty="0" smtClean="0"/>
              <a:t>The program uses an interactive interface allowing  the user to: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Feed values from a text window which opens a graphics window with required data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Manipulate previous values in graphics window which gets refreshed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Save the current data (in a data file).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Open previously saved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6070" y="881034"/>
            <a:ext cx="40062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Reasons for topic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496616"/>
            <a:ext cx="6143668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provides a graphical approach to the topic which is required for a better understanding.</a:t>
            </a:r>
          </a:p>
          <a:p>
            <a:r>
              <a:rPr lang="en-IN" sz="1100" dirty="0" smtClean="0"/>
              <a:t>Many cases can be handled more accurately with the tool. </a:t>
            </a: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600" y="881034"/>
            <a:ext cx="4939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System Requirements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568624"/>
            <a:ext cx="6143668" cy="16158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Requirements for program execution: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OS – Windows XP/ </a:t>
            </a:r>
            <a:r>
              <a:rPr lang="en-IN" sz="1100" dirty="0" err="1" smtClean="0"/>
              <a:t>Appil</a:t>
            </a:r>
            <a:r>
              <a:rPr lang="en-IN" sz="1100" dirty="0" smtClean="0"/>
              <a:t> or higher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RAM – 1GB or higher</a:t>
            </a:r>
          </a:p>
          <a:p>
            <a:endParaRPr lang="en-IN" sz="1100" dirty="0" smtClean="0"/>
          </a:p>
          <a:p>
            <a:r>
              <a:rPr lang="en-IN" sz="1100" dirty="0" smtClean="0"/>
              <a:t>Requirements for Compilation and debugging: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OS – Windows XP/ </a:t>
            </a:r>
            <a:r>
              <a:rPr lang="en-IN" sz="1100" dirty="0" err="1" smtClean="0"/>
              <a:t>Appil</a:t>
            </a:r>
            <a:r>
              <a:rPr lang="en-IN" sz="1100" dirty="0" smtClean="0"/>
              <a:t> or higher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RAM – 1GB or higher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C++ compiler with BGI graphics support (e.g. Bloodshed Dev C++, Visual Studio)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Lots of patience and hard work</a:t>
            </a: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7236" y="881034"/>
            <a:ext cx="23439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Class Diagram</a:t>
            </a:r>
            <a:endParaRPr lang="en-US" sz="24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96952" y="2178224"/>
          <a:ext cx="1656184" cy="257477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28092"/>
                <a:gridCol w="828092"/>
              </a:tblGrid>
              <a:tr h="252028">
                <a:tc gridSpan="2"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Base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/>
                        <a:t>ch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/>
                        <a:t>int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e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/>
                        <a:t>elem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ob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point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/>
                        <a:t>im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point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save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/>
                        <a:t>bool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r1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ray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92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r2</a:t>
                      </a:r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ray</a:t>
                      </a:r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9311" y="881034"/>
            <a:ext cx="31197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Source Code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3164" y="881034"/>
            <a:ext cx="28520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Screenshots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82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6251</TotalTime>
  <Words>270</Words>
  <Application>Microsoft Office PowerPoint</Application>
  <PresentationFormat>A4 Paper (210x297 mm)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Ansuman Palo</dc:creator>
  <cp:lastModifiedBy>Ansuman Palo</cp:lastModifiedBy>
  <cp:revision>164</cp:revision>
  <dcterms:created xsi:type="dcterms:W3CDTF">2006-08-16T00:00:00Z</dcterms:created>
  <dcterms:modified xsi:type="dcterms:W3CDTF">2015-01-01T05:24:17Z</dcterms:modified>
</cp:coreProperties>
</file>