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69" r:id="rId3"/>
  </p:sldMasterIdLst>
  <p:notesMasterIdLst>
    <p:notesMasterId r:id="rId14"/>
  </p:notesMasterIdLst>
  <p:sldIdLst>
    <p:sldId id="256" r:id="rId4"/>
    <p:sldId id="258" r:id="rId5"/>
    <p:sldId id="259" r:id="rId6"/>
    <p:sldId id="260" r:id="rId7"/>
    <p:sldId id="261" r:id="rId8"/>
    <p:sldId id="265" r:id="rId9"/>
    <p:sldId id="262" r:id="rId10"/>
    <p:sldId id="264" r:id="rId11"/>
    <p:sldId id="266" r:id="rId12"/>
    <p:sldId id="263" r:id="rId13"/>
  </p:sldIdLst>
  <p:sldSz cx="12192000" cy="6858000"/>
  <p:notesSz cx="6858000" cy="9144000"/>
  <p:embeddedFontLst>
    <p:embeddedFont>
      <p:font typeface="Arial Black" pitchFamily="34" charset="0"/>
      <p:bold r:id="rId15"/>
    </p:embeddedFont>
    <p:embeddedFont>
      <p:font typeface="Garamond" pitchFamily="18" charset="0"/>
      <p:regular r:id="rId16"/>
      <p:bold r:id="rId17"/>
      <p:italic r:id="rId18"/>
    </p:embeddedFont>
    <p:embeddedFont>
      <p:font typeface="Calibri" pitchFamily="34" charset="0"/>
      <p:regular r:id="rId19"/>
      <p:bold r:id="rId20"/>
      <p:italic r:id="rId21"/>
      <p:boldItalic r:id="rId22"/>
    </p:embeddedFont>
    <p:embeddedFont>
      <p:font typeface="Geo"/>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3PTeZSh6UG+Ey3AAzbX2HGkyV0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presentationPr>
</file>

<file path=ppt/tableStyles.xml><?xml version="1.0" encoding="utf-8"?>
<a:tblStyleLst xmlns:a="http://schemas.openxmlformats.org/drawingml/2006/main" def="{4D8D0AAB-AE32-4BB5-86B5-EA70F63A802C}">
  <a:tblStyle styleId="{4D8D0AAB-AE32-4BB5-86B5-EA70F63A802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3190" autoAdjust="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font" Target="fonts/font7.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3.fntdata"/><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0.fntdata"/><Relationship Id="rId5" Type="http://schemas.openxmlformats.org/officeDocument/2006/relationships/slide" Target="slides/slide2.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font" Target="fonts/font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ullets Opt 1">
  <p:cSld name="Bullets Opt 1">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381000" y="381001"/>
            <a:ext cx="11430000" cy="726439"/>
          </a:xfrm>
          <a:prstGeom prst="rect">
            <a:avLst/>
          </a:prstGeom>
          <a:noFill/>
          <a:ln>
            <a:noFill/>
          </a:ln>
        </p:spPr>
        <p:txBody>
          <a:bodyPr spcFirstLastPara="1" wrap="square" lIns="0" tIns="45700" rIns="0" bIns="0" anchor="t" anchorCtr="0">
            <a:normAutofit/>
          </a:bodyPr>
          <a:lstStyle>
            <a:lvl1pPr lvl="0" algn="l">
              <a:lnSpc>
                <a:spcPct val="8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_Divider Slide Opt 1">
  <p:cSld name="3_Divider Slide Opt 1">
    <p:spTree>
      <p:nvGrpSpPr>
        <p:cNvPr id="1" name="Shape 87"/>
        <p:cNvGrpSpPr/>
        <p:nvPr/>
      </p:nvGrpSpPr>
      <p:grpSpPr>
        <a:xfrm>
          <a:off x="0" y="0"/>
          <a:ext cx="0" cy="0"/>
          <a:chOff x="0" y="0"/>
          <a:chExt cx="0" cy="0"/>
        </a:xfrm>
      </p:grpSpPr>
      <p:pic>
        <p:nvPicPr>
          <p:cNvPr id="88" name="Google Shape;88;p2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9" name="Google Shape;89;p26"/>
          <p:cNvSpPr txBox="1">
            <a:spLocks noGrp="1"/>
          </p:cNvSpPr>
          <p:nvPr>
            <p:ph type="body" idx="1"/>
          </p:nvPr>
        </p:nvSpPr>
        <p:spPr>
          <a:xfrm>
            <a:off x="542021" y="4249271"/>
            <a:ext cx="8685106" cy="1320255"/>
          </a:xfrm>
          <a:prstGeom prst="rect">
            <a:avLst/>
          </a:prstGeom>
          <a:noFill/>
          <a:ln>
            <a:noFill/>
          </a:ln>
        </p:spPr>
        <p:txBody>
          <a:bodyPr spcFirstLastPara="1" wrap="square" lIns="0" tIns="0" rIns="0" bIns="0" anchor="b" anchorCtr="0">
            <a:normAutofit/>
          </a:bodyPr>
          <a:lstStyle>
            <a:lvl1pPr marL="457200" lvl="0" indent="-228600" algn="l">
              <a:lnSpc>
                <a:spcPct val="70000"/>
              </a:lnSpc>
              <a:spcBef>
                <a:spcPts val="0"/>
              </a:spcBef>
              <a:spcAft>
                <a:spcPts val="0"/>
              </a:spcAft>
              <a:buClr>
                <a:schemeClr val="lt1"/>
              </a:buClr>
              <a:buSzPts val="5000"/>
              <a:buNone/>
              <a:defRPr sz="5000" b="1" cap="none">
                <a:solidFill>
                  <a:schemeClr val="lt1"/>
                </a:solidFill>
                <a:latin typeface="Arial"/>
                <a:ea typeface="Arial"/>
                <a:cs typeface="Arial"/>
                <a:sym typeface="Arial"/>
              </a:defRPr>
            </a:lvl1pPr>
            <a:lvl2pPr marL="914400" lvl="1" indent="-228600" algn="l">
              <a:lnSpc>
                <a:spcPct val="90000"/>
              </a:lnSpc>
              <a:spcBef>
                <a:spcPts val="1200"/>
              </a:spcBef>
              <a:spcAft>
                <a:spcPts val="0"/>
              </a:spcAft>
              <a:buClr>
                <a:schemeClr val="dk1"/>
              </a:buClr>
              <a:buSzPts val="6000"/>
              <a:buNone/>
              <a:defRPr sz="6000"/>
            </a:lvl2pPr>
            <a:lvl3pPr marL="1371600" lvl="2" indent="-609600" algn="l">
              <a:lnSpc>
                <a:spcPct val="90000"/>
              </a:lnSpc>
              <a:spcBef>
                <a:spcPts val="1200"/>
              </a:spcBef>
              <a:spcAft>
                <a:spcPts val="0"/>
              </a:spcAft>
              <a:buClr>
                <a:schemeClr val="dk1"/>
              </a:buClr>
              <a:buSzPts val="6000"/>
              <a:buChar char="•"/>
              <a:defRPr sz="6000"/>
            </a:lvl3pPr>
            <a:lvl4pPr marL="1828800" lvl="3" indent="-609600" algn="l">
              <a:lnSpc>
                <a:spcPct val="110000"/>
              </a:lnSpc>
              <a:spcBef>
                <a:spcPts val="1200"/>
              </a:spcBef>
              <a:spcAft>
                <a:spcPts val="0"/>
              </a:spcAft>
              <a:buClr>
                <a:schemeClr val="dk1"/>
              </a:buClr>
              <a:buSzPts val="6000"/>
              <a:buChar char="•"/>
              <a:defRPr sz="6000"/>
            </a:lvl4pPr>
            <a:lvl5pPr marL="2286000" lvl="4" indent="-609600" algn="l">
              <a:lnSpc>
                <a:spcPct val="110000"/>
              </a:lnSpc>
              <a:spcBef>
                <a:spcPts val="0"/>
              </a:spcBef>
              <a:spcAft>
                <a:spcPts val="0"/>
              </a:spcAft>
              <a:buClr>
                <a:schemeClr val="dk1"/>
              </a:buClr>
              <a:buSzPts val="6000"/>
              <a:buChar char="–"/>
              <a:defRPr sz="6000"/>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90" name="Google Shape;90;p26"/>
          <p:cNvSpPr txBox="1">
            <a:spLocks noGrp="1"/>
          </p:cNvSpPr>
          <p:nvPr>
            <p:ph type="body" idx="2"/>
          </p:nvPr>
        </p:nvSpPr>
        <p:spPr>
          <a:xfrm>
            <a:off x="542020" y="5750718"/>
            <a:ext cx="8685106" cy="62563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2150"/>
              <a:buNone/>
              <a:defRPr sz="2150">
                <a:solidFill>
                  <a:schemeClr val="lt1"/>
                </a:solidFill>
                <a:latin typeface="Arial"/>
                <a:ea typeface="Arial"/>
                <a:cs typeface="Arial"/>
                <a:sym typeface="Arial"/>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pic>
        <p:nvPicPr>
          <p:cNvPr id="91" name="Google Shape;91;p26" descr="A close up of a logo&#10;&#10;Description automatically generated"/>
          <p:cNvPicPr preferRelativeResize="0"/>
          <p:nvPr/>
        </p:nvPicPr>
        <p:blipFill rotWithShape="1">
          <a:blip r:embed="rId3">
            <a:alphaModFix/>
          </a:blip>
          <a:srcRect/>
          <a:stretch/>
        </p:blipFill>
        <p:spPr>
          <a:xfrm>
            <a:off x="380872" y="389275"/>
            <a:ext cx="1513300" cy="39710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lumns Layout">
  <p:cSld name="Two Columns Layout">
    <p:spTree>
      <p:nvGrpSpPr>
        <p:cNvPr id="1" name="Shape 92"/>
        <p:cNvGrpSpPr/>
        <p:nvPr/>
      </p:nvGrpSpPr>
      <p:grpSpPr>
        <a:xfrm>
          <a:off x="0" y="0"/>
          <a:ext cx="0" cy="0"/>
          <a:chOff x="0" y="0"/>
          <a:chExt cx="0" cy="0"/>
        </a:xfrm>
      </p:grpSpPr>
      <p:sp>
        <p:nvSpPr>
          <p:cNvPr id="93" name="Google Shape;93;p27"/>
          <p:cNvSpPr txBox="1">
            <a:spLocks noGrp="1"/>
          </p:cNvSpPr>
          <p:nvPr>
            <p:ph type="body" idx="1"/>
          </p:nvPr>
        </p:nvSpPr>
        <p:spPr>
          <a:xfrm>
            <a:off x="381000" y="1943100"/>
            <a:ext cx="5400000" cy="4284279"/>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2800"/>
              <a:buNone/>
              <a:defRPr sz="2800" b="1" i="0" u="none" strike="noStrike" cap="none">
                <a:solidFill>
                  <a:srgbClr val="000000"/>
                </a:solidFill>
                <a:latin typeface="Arial"/>
                <a:ea typeface="Arial"/>
                <a:cs typeface="Arial"/>
                <a:sym typeface="Arial"/>
              </a:defRPr>
            </a:lvl1pPr>
            <a:lvl2pPr marL="914400" lvl="1" indent="-228600" algn="l">
              <a:lnSpc>
                <a:spcPct val="90000"/>
              </a:lnSpc>
              <a:spcBef>
                <a:spcPts val="1200"/>
              </a:spcBef>
              <a:spcAft>
                <a:spcPts val="0"/>
              </a:spcAft>
              <a:buClr>
                <a:srgbClr val="000000"/>
              </a:buClr>
              <a:buSzPts val="2200"/>
              <a:buNone/>
              <a:defRPr sz="2200" b="0" i="0" u="none" strike="noStrike" cap="none">
                <a:solidFill>
                  <a:srgbClr val="000000"/>
                </a:solidFill>
                <a:latin typeface="Arial"/>
                <a:ea typeface="Arial"/>
                <a:cs typeface="Arial"/>
                <a:sym typeface="Arial"/>
              </a:defRPr>
            </a:lvl2pPr>
            <a:lvl3pPr marL="1371600" lvl="2" indent="-342900" algn="l">
              <a:lnSpc>
                <a:spcPct val="90000"/>
              </a:lnSpc>
              <a:spcBef>
                <a:spcPts val="120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3pPr>
            <a:lvl4pPr marL="1828800" lvl="3" indent="-342900" algn="l">
              <a:lnSpc>
                <a:spcPct val="110000"/>
              </a:lnSpc>
              <a:spcBef>
                <a:spcPts val="1200"/>
              </a:spcBef>
              <a:spcAft>
                <a:spcPts val="0"/>
              </a:spcAft>
              <a:buClr>
                <a:srgbClr val="000000"/>
              </a:buClr>
              <a:buSzPts val="1800"/>
              <a:buChar char="•"/>
              <a:defRPr sz="1800" b="0" i="0" u="none" strike="noStrike" cap="none">
                <a:solidFill>
                  <a:srgbClr val="000000"/>
                </a:solidFill>
                <a:latin typeface="Arial"/>
                <a:ea typeface="Arial"/>
                <a:cs typeface="Arial"/>
                <a:sym typeface="Arial"/>
              </a:defRPr>
            </a:lvl4pPr>
            <a:lvl5pPr marL="2286000" lvl="4" indent="-342900" algn="l">
              <a:lnSpc>
                <a:spcPct val="110000"/>
              </a:lnSpc>
              <a:spcBef>
                <a:spcPts val="0"/>
              </a:spcBef>
              <a:spcAft>
                <a:spcPts val="0"/>
              </a:spcAft>
              <a:buClr>
                <a:srgbClr val="000000"/>
              </a:buClr>
              <a:buSzPts val="1800"/>
              <a:buChar char="–"/>
              <a:defRPr sz="1800" b="0" i="0" u="none" strike="noStrike" cap="none">
                <a:solidFill>
                  <a:srgbClr val="000000"/>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94" name="Google Shape;94;p27"/>
          <p:cNvSpPr txBox="1">
            <a:spLocks noGrp="1"/>
          </p:cNvSpPr>
          <p:nvPr>
            <p:ph type="body" idx="2"/>
          </p:nvPr>
        </p:nvSpPr>
        <p:spPr>
          <a:xfrm>
            <a:off x="6411000" y="1945849"/>
            <a:ext cx="5400000" cy="4284279"/>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2800"/>
              <a:buNone/>
              <a:defRPr sz="2800" b="1" i="0" u="none" strike="noStrike" cap="none">
                <a:solidFill>
                  <a:srgbClr val="000000"/>
                </a:solidFill>
                <a:latin typeface="Arial"/>
                <a:ea typeface="Arial"/>
                <a:cs typeface="Arial"/>
                <a:sym typeface="Arial"/>
              </a:defRPr>
            </a:lvl1pPr>
            <a:lvl2pPr marL="914400" lvl="1" indent="-228600" algn="l">
              <a:lnSpc>
                <a:spcPct val="90000"/>
              </a:lnSpc>
              <a:spcBef>
                <a:spcPts val="1200"/>
              </a:spcBef>
              <a:spcAft>
                <a:spcPts val="0"/>
              </a:spcAft>
              <a:buClr>
                <a:srgbClr val="000000"/>
              </a:buClr>
              <a:buSzPts val="2200"/>
              <a:buNone/>
              <a:defRPr sz="2200" b="0" i="0" u="none" strike="noStrike" cap="none">
                <a:solidFill>
                  <a:srgbClr val="000000"/>
                </a:solidFill>
                <a:latin typeface="Arial"/>
                <a:ea typeface="Arial"/>
                <a:cs typeface="Arial"/>
                <a:sym typeface="Arial"/>
              </a:defRPr>
            </a:lvl2pPr>
            <a:lvl3pPr marL="1371600" lvl="2" indent="-342900" algn="l">
              <a:lnSpc>
                <a:spcPct val="90000"/>
              </a:lnSpc>
              <a:spcBef>
                <a:spcPts val="120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3pPr>
            <a:lvl4pPr marL="1828800" lvl="3" indent="-342900" algn="l">
              <a:lnSpc>
                <a:spcPct val="110000"/>
              </a:lnSpc>
              <a:spcBef>
                <a:spcPts val="1200"/>
              </a:spcBef>
              <a:spcAft>
                <a:spcPts val="0"/>
              </a:spcAft>
              <a:buClr>
                <a:srgbClr val="000000"/>
              </a:buClr>
              <a:buSzPts val="1800"/>
              <a:buChar char="•"/>
              <a:defRPr sz="1800" b="0" i="0" u="none" strike="noStrike" cap="none">
                <a:solidFill>
                  <a:srgbClr val="000000"/>
                </a:solidFill>
                <a:latin typeface="Arial"/>
                <a:ea typeface="Arial"/>
                <a:cs typeface="Arial"/>
                <a:sym typeface="Arial"/>
              </a:defRPr>
            </a:lvl4pPr>
            <a:lvl5pPr marL="2286000" lvl="4" indent="-342900" algn="l">
              <a:lnSpc>
                <a:spcPct val="110000"/>
              </a:lnSpc>
              <a:spcBef>
                <a:spcPts val="0"/>
              </a:spcBef>
              <a:spcAft>
                <a:spcPts val="0"/>
              </a:spcAft>
              <a:buClr>
                <a:srgbClr val="000000"/>
              </a:buClr>
              <a:buSzPts val="1800"/>
              <a:buChar char="–"/>
              <a:defRPr sz="1800" b="0" i="0" u="none" strike="noStrike" cap="none">
                <a:solidFill>
                  <a:srgbClr val="000000"/>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95" name="Google Shape;95;p27"/>
          <p:cNvSpPr txBox="1">
            <a:spLocks noGrp="1"/>
          </p:cNvSpPr>
          <p:nvPr>
            <p:ph type="title"/>
          </p:nvPr>
        </p:nvSpPr>
        <p:spPr>
          <a:xfrm>
            <a:off x="381000" y="381002"/>
            <a:ext cx="11430000" cy="983263"/>
          </a:xfrm>
          <a:prstGeom prst="rect">
            <a:avLst/>
          </a:prstGeom>
          <a:noFill/>
          <a:ln>
            <a:noFill/>
          </a:ln>
        </p:spPr>
        <p:txBody>
          <a:bodyPr spcFirstLastPara="1" wrap="square" lIns="0" tIns="45700" rIns="0" bIns="0" anchor="t" anchorCtr="0">
            <a:normAutofit/>
          </a:bodyPr>
          <a:lstStyle>
            <a:lvl1pPr lvl="0" algn="l">
              <a:lnSpc>
                <a:spcPct val="8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7"/>
          <p:cNvSpPr txBox="1">
            <a:spLocks noGrp="1"/>
          </p:cNvSpPr>
          <p:nvPr>
            <p:ph type="ftr" idx="11"/>
          </p:nvPr>
        </p:nvSpPr>
        <p:spPr>
          <a:xfrm>
            <a:off x="381002" y="6519009"/>
            <a:ext cx="5714999" cy="206375"/>
          </a:xfrm>
          <a:prstGeom prst="rect">
            <a:avLst/>
          </a:prstGeom>
          <a:noFill/>
          <a:ln>
            <a:noFill/>
          </a:ln>
        </p:spPr>
        <p:txBody>
          <a:bodyPr spcFirstLastPara="1" wrap="square" lIns="0" tIns="45700" rIns="91425" bIns="45700" anchor="t" anchorCtr="0">
            <a:noAutofit/>
          </a:bodyPr>
          <a:lstStyle>
            <a:lvl1pPr lvl="0" algn="l">
              <a:spcBef>
                <a:spcPts val="0"/>
              </a:spcBef>
              <a:spcAft>
                <a:spcPts val="0"/>
              </a:spcAft>
              <a:buSzPts val="1400"/>
              <a:buNone/>
              <a:defRPr sz="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7"/>
          <p:cNvSpPr txBox="1">
            <a:spLocks noGrp="1"/>
          </p:cNvSpPr>
          <p:nvPr>
            <p:ph type="sldNum" idx="12"/>
          </p:nvPr>
        </p:nvSpPr>
        <p:spPr>
          <a:xfrm>
            <a:off x="11506202" y="6519009"/>
            <a:ext cx="385711" cy="20637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sz="800">
                <a:solidFill>
                  <a:schemeClr val="dk1"/>
                </a:solidFill>
                <a:latin typeface="Arial"/>
                <a:ea typeface="Arial"/>
                <a:cs typeface="Arial"/>
                <a:sym typeface="Arial"/>
              </a:defRPr>
            </a:lvl1pPr>
            <a:lvl2pPr marL="0" lvl="1" indent="0" algn="l">
              <a:spcBef>
                <a:spcPts val="0"/>
              </a:spcBef>
              <a:buNone/>
              <a:defRPr sz="800">
                <a:solidFill>
                  <a:schemeClr val="dk1"/>
                </a:solidFill>
                <a:latin typeface="Arial"/>
                <a:ea typeface="Arial"/>
                <a:cs typeface="Arial"/>
                <a:sym typeface="Arial"/>
              </a:defRPr>
            </a:lvl2pPr>
            <a:lvl3pPr marL="0" lvl="2" indent="0" algn="l">
              <a:spcBef>
                <a:spcPts val="0"/>
              </a:spcBef>
              <a:buNone/>
              <a:defRPr sz="800">
                <a:solidFill>
                  <a:schemeClr val="dk1"/>
                </a:solidFill>
                <a:latin typeface="Arial"/>
                <a:ea typeface="Arial"/>
                <a:cs typeface="Arial"/>
                <a:sym typeface="Arial"/>
              </a:defRPr>
            </a:lvl3pPr>
            <a:lvl4pPr marL="0" lvl="3" indent="0" algn="l">
              <a:spcBef>
                <a:spcPts val="0"/>
              </a:spcBef>
              <a:buNone/>
              <a:defRPr sz="800">
                <a:solidFill>
                  <a:schemeClr val="dk1"/>
                </a:solidFill>
                <a:latin typeface="Arial"/>
                <a:ea typeface="Arial"/>
                <a:cs typeface="Arial"/>
                <a:sym typeface="Arial"/>
              </a:defRPr>
            </a:lvl4pPr>
            <a:lvl5pPr marL="0" lvl="4" indent="0" algn="l">
              <a:spcBef>
                <a:spcPts val="0"/>
              </a:spcBef>
              <a:buNone/>
              <a:defRPr sz="800">
                <a:solidFill>
                  <a:schemeClr val="dk1"/>
                </a:solidFill>
                <a:latin typeface="Arial"/>
                <a:ea typeface="Arial"/>
                <a:cs typeface="Arial"/>
                <a:sym typeface="Arial"/>
              </a:defRPr>
            </a:lvl5pPr>
            <a:lvl6pPr marL="0" lvl="5" indent="0" algn="l">
              <a:spcBef>
                <a:spcPts val="0"/>
              </a:spcBef>
              <a:buNone/>
              <a:defRPr sz="800">
                <a:solidFill>
                  <a:schemeClr val="dk1"/>
                </a:solidFill>
                <a:latin typeface="Arial"/>
                <a:ea typeface="Arial"/>
                <a:cs typeface="Arial"/>
                <a:sym typeface="Arial"/>
              </a:defRPr>
            </a:lvl6pPr>
            <a:lvl7pPr marL="0" lvl="6" indent="0" algn="l">
              <a:spcBef>
                <a:spcPts val="0"/>
              </a:spcBef>
              <a:buNone/>
              <a:defRPr sz="800">
                <a:solidFill>
                  <a:schemeClr val="dk1"/>
                </a:solidFill>
                <a:latin typeface="Arial"/>
                <a:ea typeface="Arial"/>
                <a:cs typeface="Arial"/>
                <a:sym typeface="Arial"/>
              </a:defRPr>
            </a:lvl7pPr>
            <a:lvl8pPr marL="0" lvl="7" indent="0" algn="l">
              <a:spcBef>
                <a:spcPts val="0"/>
              </a:spcBef>
              <a:buNone/>
              <a:defRPr sz="800">
                <a:solidFill>
                  <a:schemeClr val="dk1"/>
                </a:solidFill>
                <a:latin typeface="Arial"/>
                <a:ea typeface="Arial"/>
                <a:cs typeface="Arial"/>
                <a:sym typeface="Arial"/>
              </a:defRPr>
            </a:lvl8pPr>
            <a:lvl9pPr marL="0" lvl="8" indent="0" algn="l">
              <a:spcBef>
                <a:spcPts val="0"/>
              </a:spcBef>
              <a:buNone/>
              <a:defRPr sz="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vider Slide Opt 3">
  <p:cSld name="Divider Slide Opt 3">
    <p:spTree>
      <p:nvGrpSpPr>
        <p:cNvPr id="1" name="Shape 98"/>
        <p:cNvGrpSpPr/>
        <p:nvPr/>
      </p:nvGrpSpPr>
      <p:grpSpPr>
        <a:xfrm>
          <a:off x="0" y="0"/>
          <a:ext cx="0" cy="0"/>
          <a:chOff x="0" y="0"/>
          <a:chExt cx="0" cy="0"/>
        </a:xfrm>
      </p:grpSpPr>
      <p:grpSp>
        <p:nvGrpSpPr>
          <p:cNvPr id="99" name="Google Shape;99;p28"/>
          <p:cNvGrpSpPr/>
          <p:nvPr/>
        </p:nvGrpSpPr>
        <p:grpSpPr>
          <a:xfrm>
            <a:off x="9554578" y="5833249"/>
            <a:ext cx="2256422" cy="605651"/>
            <a:chOff x="9638475" y="1219200"/>
            <a:chExt cx="1389888" cy="373063"/>
          </a:xfrm>
        </p:grpSpPr>
        <p:pic>
          <p:nvPicPr>
            <p:cNvPr id="100" name="Google Shape;100;p28"/>
            <p:cNvPicPr preferRelativeResize="0"/>
            <p:nvPr/>
          </p:nvPicPr>
          <p:blipFill rotWithShape="1">
            <a:blip r:embed="rId2">
              <a:alphaModFix/>
            </a:blip>
            <a:srcRect/>
            <a:stretch/>
          </p:blipFill>
          <p:spPr>
            <a:xfrm>
              <a:off x="9638475" y="1372165"/>
              <a:ext cx="1389888" cy="220098"/>
            </a:xfrm>
            <a:prstGeom prst="rect">
              <a:avLst/>
            </a:prstGeom>
            <a:noFill/>
            <a:ln>
              <a:noFill/>
            </a:ln>
          </p:spPr>
        </p:pic>
        <p:sp>
          <p:nvSpPr>
            <p:cNvPr id="101" name="Google Shape;101;p28"/>
            <p:cNvSpPr/>
            <p:nvPr/>
          </p:nvSpPr>
          <p:spPr>
            <a:xfrm>
              <a:off x="10448925" y="1219200"/>
              <a:ext cx="136525" cy="147638"/>
            </a:xfrm>
            <a:custGeom>
              <a:avLst/>
              <a:gdLst/>
              <a:ahLst/>
              <a:cxnLst/>
              <a:rect l="l" t="t" r="r" b="b"/>
              <a:pathLst>
                <a:path w="86" h="93" extrusionOk="0">
                  <a:moveTo>
                    <a:pt x="0" y="66"/>
                  </a:moveTo>
                  <a:lnTo>
                    <a:pt x="50" y="47"/>
                  </a:lnTo>
                  <a:lnTo>
                    <a:pt x="0" y="27"/>
                  </a:lnTo>
                  <a:lnTo>
                    <a:pt x="0" y="0"/>
                  </a:lnTo>
                  <a:lnTo>
                    <a:pt x="86" y="35"/>
                  </a:lnTo>
                  <a:lnTo>
                    <a:pt x="86" y="57"/>
                  </a:lnTo>
                  <a:lnTo>
                    <a:pt x="0" y="93"/>
                  </a:lnTo>
                  <a:lnTo>
                    <a:pt x="0" y="6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2" name="Google Shape;102;p28"/>
          <p:cNvSpPr txBox="1">
            <a:spLocks noGrp="1"/>
          </p:cNvSpPr>
          <p:nvPr>
            <p:ph type="body" idx="1"/>
          </p:nvPr>
        </p:nvSpPr>
        <p:spPr>
          <a:xfrm>
            <a:off x="381000" y="2903537"/>
            <a:ext cx="11430000" cy="969963"/>
          </a:xfrm>
          <a:prstGeom prst="rect">
            <a:avLst/>
          </a:prstGeom>
          <a:noFill/>
          <a:ln>
            <a:noFill/>
          </a:ln>
        </p:spPr>
        <p:txBody>
          <a:bodyPr spcFirstLastPara="1" wrap="square" lIns="0" tIns="0" rIns="0" bIns="0" anchor="ctr" anchorCtr="0">
            <a:normAutofit/>
          </a:bodyPr>
          <a:lstStyle>
            <a:lvl1pPr marL="457200" lvl="0" indent="-228600" algn="ctr">
              <a:lnSpc>
                <a:spcPct val="80000"/>
              </a:lnSpc>
              <a:spcBef>
                <a:spcPts val="1200"/>
              </a:spcBef>
              <a:spcAft>
                <a:spcPts val="0"/>
              </a:spcAft>
              <a:buClr>
                <a:schemeClr val="lt1"/>
              </a:buClr>
              <a:buSzPts val="3600"/>
              <a:buNone/>
              <a:defRPr sz="3600" cap="none">
                <a:solidFill>
                  <a:schemeClr val="lt1"/>
                </a:solidFill>
              </a:defRPr>
            </a:lvl1pPr>
            <a:lvl2pPr marL="914400" lvl="1" indent="-228600" algn="l">
              <a:lnSpc>
                <a:spcPct val="90000"/>
              </a:lnSpc>
              <a:spcBef>
                <a:spcPts val="1200"/>
              </a:spcBef>
              <a:spcAft>
                <a:spcPts val="0"/>
              </a:spcAft>
              <a:buClr>
                <a:schemeClr val="dk1"/>
              </a:buClr>
              <a:buSzPts val="6000"/>
              <a:buNone/>
              <a:defRPr sz="6000"/>
            </a:lvl2pPr>
            <a:lvl3pPr marL="1371600" lvl="2" indent="-609600" algn="l">
              <a:lnSpc>
                <a:spcPct val="90000"/>
              </a:lnSpc>
              <a:spcBef>
                <a:spcPts val="1200"/>
              </a:spcBef>
              <a:spcAft>
                <a:spcPts val="0"/>
              </a:spcAft>
              <a:buClr>
                <a:schemeClr val="dk1"/>
              </a:buClr>
              <a:buSzPts val="6000"/>
              <a:buChar char="•"/>
              <a:defRPr sz="6000"/>
            </a:lvl3pPr>
            <a:lvl4pPr marL="1828800" lvl="3" indent="-609600" algn="l">
              <a:lnSpc>
                <a:spcPct val="110000"/>
              </a:lnSpc>
              <a:spcBef>
                <a:spcPts val="1200"/>
              </a:spcBef>
              <a:spcAft>
                <a:spcPts val="0"/>
              </a:spcAft>
              <a:buClr>
                <a:schemeClr val="dk1"/>
              </a:buClr>
              <a:buSzPts val="6000"/>
              <a:buChar char="•"/>
              <a:defRPr sz="6000"/>
            </a:lvl4pPr>
            <a:lvl5pPr marL="2286000" lvl="4" indent="-609600" algn="l">
              <a:lnSpc>
                <a:spcPct val="110000"/>
              </a:lnSpc>
              <a:spcBef>
                <a:spcPts val="0"/>
              </a:spcBef>
              <a:spcAft>
                <a:spcPts val="0"/>
              </a:spcAft>
              <a:buClr>
                <a:schemeClr val="dk1"/>
              </a:buClr>
              <a:buSzPts val="6000"/>
              <a:buChar char="–"/>
              <a:defRPr sz="6000"/>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103"/>
        <p:cNvGrpSpPr/>
        <p:nvPr/>
      </p:nvGrpSpPr>
      <p:grpSpPr>
        <a:xfrm>
          <a:off x="0" y="0"/>
          <a:ext cx="0" cy="0"/>
          <a:chOff x="0" y="0"/>
          <a:chExt cx="0" cy="0"/>
        </a:xfrm>
      </p:grpSpPr>
      <p:sp>
        <p:nvSpPr>
          <p:cNvPr id="104" name="Google Shape;104;p29"/>
          <p:cNvSpPr txBox="1">
            <a:spLocks noGrp="1"/>
          </p:cNvSpPr>
          <p:nvPr>
            <p:ph type="title"/>
          </p:nvPr>
        </p:nvSpPr>
        <p:spPr>
          <a:xfrm>
            <a:off x="219222" y="240215"/>
            <a:ext cx="10515600" cy="306635"/>
          </a:xfrm>
          <a:prstGeom prst="rect">
            <a:avLst/>
          </a:prstGeom>
          <a:noFill/>
          <a:ln>
            <a:noFill/>
          </a:ln>
        </p:spPr>
        <p:txBody>
          <a:bodyPr spcFirstLastPara="1" wrap="square" lIns="0" tIns="0" rIns="0" bIns="0" anchor="t" anchorCtr="0">
            <a:normAutofit/>
          </a:bodyPr>
          <a:lstStyle>
            <a:lvl1pPr lvl="0" algn="l">
              <a:lnSpc>
                <a:spcPct val="80000"/>
              </a:lnSpc>
              <a:spcBef>
                <a:spcPts val="0"/>
              </a:spcBef>
              <a:spcAft>
                <a:spcPts val="0"/>
              </a:spcAft>
              <a:buClr>
                <a:srgbClr val="33CC33"/>
              </a:buClr>
              <a:buSzPts val="2400"/>
              <a:buFont typeface="Arial"/>
              <a:buNone/>
              <a:defRPr sz="2400">
                <a:solidFill>
                  <a:srgbClr val="33CC3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9"/>
          <p:cNvSpPr txBox="1">
            <a:spLocks noGrp="1"/>
          </p:cNvSpPr>
          <p:nvPr>
            <p:ph type="sldNum" idx="12"/>
          </p:nvPr>
        </p:nvSpPr>
        <p:spPr>
          <a:xfrm>
            <a:off x="9243647" y="6356350"/>
            <a:ext cx="2743200"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106" name="Google Shape;106;p29"/>
          <p:cNvSpPr txBox="1"/>
          <p:nvPr/>
        </p:nvSpPr>
        <p:spPr>
          <a:xfrm>
            <a:off x="3470816" y="6629400"/>
            <a:ext cx="5250368" cy="228599"/>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
                <a:solidFill>
                  <a:srgbClr val="595959"/>
                </a:solidFill>
                <a:latin typeface="Arial"/>
                <a:ea typeface="Arial"/>
                <a:cs typeface="Arial"/>
                <a:sym typeface="Arial"/>
              </a:rPr>
              <a:t>Copyright 2022 Accenture. All rights reserved. Accenture Confidential Information. Internal Use Only</a:t>
            </a:r>
            <a:endParaRPr sz="800" i="0" u="none" strike="noStrike" cap="none">
              <a:solidFill>
                <a:srgbClr val="000000"/>
              </a:solidFill>
              <a:latin typeface="Arial"/>
              <a:ea typeface="Arial"/>
              <a:cs typeface="Arial"/>
              <a:sym typeface="Arial"/>
            </a:endParaRPr>
          </a:p>
        </p:txBody>
      </p:sp>
      <p:sp>
        <p:nvSpPr>
          <p:cNvPr id="107" name="Google Shape;107;p29"/>
          <p:cNvSpPr txBox="1">
            <a:spLocks noGrp="1"/>
          </p:cNvSpPr>
          <p:nvPr>
            <p:ph type="body" idx="1"/>
          </p:nvPr>
        </p:nvSpPr>
        <p:spPr>
          <a:xfrm>
            <a:off x="219075" y="600260"/>
            <a:ext cx="10515600" cy="422275"/>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70C0"/>
              </a:buClr>
              <a:buSzPts val="1600"/>
              <a:buNone/>
              <a:defRPr sz="1600">
                <a:solidFill>
                  <a:srgbClr val="0070C0"/>
                </a:solidFill>
                <a:latin typeface="Arial"/>
                <a:ea typeface="Arial"/>
                <a:cs typeface="Arial"/>
                <a:sym typeface="Arial"/>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laybook/Lecture">
  <p:cSld name="Playbook/Lecture">
    <p:spTree>
      <p:nvGrpSpPr>
        <p:cNvPr id="1" name="Shape 108"/>
        <p:cNvGrpSpPr/>
        <p:nvPr/>
      </p:nvGrpSpPr>
      <p:grpSpPr>
        <a:xfrm>
          <a:off x="0" y="0"/>
          <a:ext cx="0" cy="0"/>
          <a:chOff x="0" y="0"/>
          <a:chExt cx="0" cy="0"/>
        </a:xfrm>
      </p:grpSpPr>
      <p:grpSp>
        <p:nvGrpSpPr>
          <p:cNvPr id="109" name="Google Shape;109;p30"/>
          <p:cNvGrpSpPr/>
          <p:nvPr/>
        </p:nvGrpSpPr>
        <p:grpSpPr>
          <a:xfrm>
            <a:off x="1" y="-4488"/>
            <a:ext cx="12191065" cy="6862488"/>
            <a:chOff x="0" y="-3366"/>
            <a:chExt cx="9143299" cy="5146866"/>
          </a:xfrm>
        </p:grpSpPr>
        <p:sp>
          <p:nvSpPr>
            <p:cNvPr id="110" name="Google Shape;110;p30"/>
            <p:cNvSpPr/>
            <p:nvPr/>
          </p:nvSpPr>
          <p:spPr>
            <a:xfrm>
              <a:off x="0" y="-3366"/>
              <a:ext cx="9143299" cy="5146866"/>
            </a:xfrm>
            <a:prstGeom prst="rect">
              <a:avLst/>
            </a:prstGeom>
            <a:solidFill>
              <a:srgbClr val="F5F7F9"/>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a:solidFill>
                  <a:schemeClr val="dk1"/>
                </a:solidFill>
                <a:latin typeface="Arial"/>
                <a:ea typeface="Arial"/>
                <a:cs typeface="Arial"/>
                <a:sym typeface="Arial"/>
              </a:endParaRPr>
            </a:p>
          </p:txBody>
        </p:sp>
        <p:sp>
          <p:nvSpPr>
            <p:cNvPr id="111" name="Google Shape;111;p30"/>
            <p:cNvSpPr/>
            <p:nvPr/>
          </p:nvSpPr>
          <p:spPr>
            <a:xfrm>
              <a:off x="189491" y="197168"/>
              <a:ext cx="8794630" cy="4593579"/>
            </a:xfrm>
            <a:prstGeom prst="rect">
              <a:avLst/>
            </a:prstGeom>
            <a:solidFill>
              <a:srgbClr val="FFFFFF"/>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a:solidFill>
                  <a:schemeClr val="dk1"/>
                </a:solidFill>
                <a:latin typeface="Arial"/>
                <a:ea typeface="Arial"/>
                <a:cs typeface="Arial"/>
                <a:sym typeface="Arial"/>
              </a:endParaRPr>
            </a:p>
          </p:txBody>
        </p:sp>
      </p:grpSp>
      <p:sp>
        <p:nvSpPr>
          <p:cNvPr id="112" name="Google Shape;112;p30"/>
          <p:cNvSpPr txBox="1"/>
          <p:nvPr/>
        </p:nvSpPr>
        <p:spPr>
          <a:xfrm>
            <a:off x="5688980" y="6565842"/>
            <a:ext cx="2324354" cy="12311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00" b="0">
                <a:solidFill>
                  <a:srgbClr val="5E5E5E"/>
                </a:solidFill>
                <a:latin typeface="Arial"/>
                <a:ea typeface="Arial"/>
                <a:cs typeface="Arial"/>
                <a:sym typeface="Arial"/>
              </a:rPr>
              <a:t>Copyright Ⓒ 2022 Accenture  All rights reserved</a:t>
            </a:r>
            <a:endParaRPr/>
          </a:p>
        </p:txBody>
      </p:sp>
      <p:sp>
        <p:nvSpPr>
          <p:cNvPr id="113" name="Google Shape;113;p30"/>
          <p:cNvSpPr txBox="1">
            <a:spLocks noGrp="1"/>
          </p:cNvSpPr>
          <p:nvPr>
            <p:ph type="body" idx="1"/>
          </p:nvPr>
        </p:nvSpPr>
        <p:spPr>
          <a:xfrm>
            <a:off x="583757" y="515602"/>
            <a:ext cx="5880705" cy="18281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rgbClr val="313131"/>
              </a:buClr>
              <a:buSzPts val="1051"/>
              <a:buNone/>
              <a:defRPr sz="1051" b="0" i="0" u="none" strike="noStrike" cap="none">
                <a:solidFill>
                  <a:srgbClr val="313131"/>
                </a:solidFill>
                <a:latin typeface="Arial"/>
                <a:ea typeface="Arial"/>
                <a:cs typeface="Arial"/>
                <a:sym typeface="Arial"/>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114" name="Google Shape;114;p30"/>
          <p:cNvSpPr txBox="1">
            <a:spLocks noGrp="1"/>
          </p:cNvSpPr>
          <p:nvPr>
            <p:ph type="body" idx="2"/>
          </p:nvPr>
        </p:nvSpPr>
        <p:spPr>
          <a:xfrm>
            <a:off x="583758" y="726500"/>
            <a:ext cx="11058137" cy="120115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rgbClr val="313131"/>
              </a:buClr>
              <a:buSzPts val="3200"/>
              <a:buNone/>
              <a:defRPr sz="3200" b="0" i="0" u="none" strike="noStrike" cap="none">
                <a:solidFill>
                  <a:srgbClr val="313131"/>
                </a:solidFill>
                <a:latin typeface="Arial"/>
                <a:ea typeface="Arial"/>
                <a:cs typeface="Arial"/>
                <a:sym typeface="Arial"/>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115" name="Google Shape;115;p30"/>
          <p:cNvSpPr txBox="1"/>
          <p:nvPr/>
        </p:nvSpPr>
        <p:spPr>
          <a:xfrm>
            <a:off x="11641895" y="6555881"/>
            <a:ext cx="411480" cy="174407"/>
          </a:xfrm>
          <a:prstGeom prst="rect">
            <a:avLst/>
          </a:prstGeom>
          <a:noFill/>
          <a:ln>
            <a:noFill/>
          </a:ln>
        </p:spPr>
        <p:txBody>
          <a:bodyPr spcFirstLastPara="1" wrap="square" lIns="25400" tIns="25400" rIns="25400" bIns="25400" anchor="ctr" anchorCtr="0">
            <a:spAutoFit/>
          </a:bodyPr>
          <a:lstStyle/>
          <a:p>
            <a:pPr marL="0" marR="0" lvl="0" indent="0" algn="ct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000000"/>
                </a:solidFill>
                <a:latin typeface="Arial"/>
                <a:ea typeface="Arial"/>
                <a:cs typeface="Arial"/>
                <a:sym typeface="Arial"/>
              </a:rPr>
              <a:pPr marL="0" marR="0" lvl="0" indent="0" algn="ctr" rtl="0">
                <a:lnSpc>
                  <a:spcPct val="100000"/>
                </a:lnSpc>
                <a:spcBef>
                  <a:spcPts val="0"/>
                </a:spcBef>
                <a:spcAft>
                  <a:spcPts val="0"/>
                </a:spcAft>
                <a:buClr>
                  <a:srgbClr val="000000"/>
                </a:buClr>
                <a:buSzPts val="800"/>
                <a:buFont typeface="Arial"/>
                <a:buNone/>
              </a:pPr>
              <a:t>‹#›</a:t>
            </a:fld>
            <a:endParaRPr sz="800" b="0" i="0" u="none" strike="noStrike" cap="none">
              <a:solidFill>
                <a:srgbClr val="000000"/>
              </a:solidFill>
              <a:latin typeface="Arial"/>
              <a:ea typeface="Arial"/>
              <a:cs typeface="Arial"/>
              <a:sym typeface="Arial"/>
            </a:endParaRPr>
          </a:p>
        </p:txBody>
      </p:sp>
      <p:pic>
        <p:nvPicPr>
          <p:cNvPr id="116" name="Google Shape;116;p30"/>
          <p:cNvPicPr preferRelativeResize="0"/>
          <p:nvPr/>
        </p:nvPicPr>
        <p:blipFill rotWithShape="1">
          <a:blip r:embed="rId2">
            <a:alphaModFix/>
          </a:blip>
          <a:srcRect/>
          <a:stretch/>
        </p:blipFill>
        <p:spPr>
          <a:xfrm>
            <a:off x="4866914" y="6465311"/>
            <a:ext cx="733863" cy="314192"/>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33">
          <p15:clr>
            <a:srgbClr val="FBAE40"/>
          </p15:clr>
        </p15:guide>
        <p15:guide id="2" orient="horz" pos="2938">
          <p15:clr>
            <a:srgbClr val="FBAE40"/>
          </p15:clr>
        </p15:guide>
        <p15:guide id="3" pos="269">
          <p15:clr>
            <a:srgbClr val="FBAE40"/>
          </p15:clr>
        </p15:guide>
        <p15:guide id="4" pos="5499">
          <p15:clr>
            <a:srgbClr val="FBAE40"/>
          </p15:clr>
        </p15:guide>
        <p15:guide id="5"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7"/>
        <p:cNvGrpSpPr/>
        <p:nvPr/>
      </p:nvGrpSpPr>
      <p:grpSpPr>
        <a:xfrm>
          <a:off x="0" y="0"/>
          <a:ext cx="0" cy="0"/>
          <a:chOff x="0" y="0"/>
          <a:chExt cx="0" cy="0"/>
        </a:xfrm>
      </p:grpSpPr>
      <p:sp>
        <p:nvSpPr>
          <p:cNvPr id="118" name="Google Shape;118;p31"/>
          <p:cNvSpPr txBox="1">
            <a:spLocks noGrp="1"/>
          </p:cNvSpPr>
          <p:nvPr>
            <p:ph type="ctrTitle"/>
          </p:nvPr>
        </p:nvSpPr>
        <p:spPr>
          <a:xfrm>
            <a:off x="1524000" y="1122363"/>
            <a:ext cx="9144000" cy="2387600"/>
          </a:xfrm>
          <a:prstGeom prst="rect">
            <a:avLst/>
          </a:prstGeom>
          <a:noFill/>
          <a:ln>
            <a:noFill/>
          </a:ln>
        </p:spPr>
        <p:txBody>
          <a:bodyPr spcFirstLastPara="1" wrap="square" lIns="0" tIns="45700" rIns="0" bIns="0" anchor="b" anchorCtr="0">
            <a:normAutofit/>
          </a:bodyPr>
          <a:lstStyle>
            <a:lvl1pPr lvl="0" algn="ctr">
              <a:lnSpc>
                <a:spcPct val="8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31"/>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normAutofit/>
          </a:bodyPr>
          <a:lstStyle>
            <a:lvl1pPr lvl="0" algn="ctr">
              <a:lnSpc>
                <a:spcPct val="90000"/>
              </a:lnSpc>
              <a:spcBef>
                <a:spcPts val="1200"/>
              </a:spcBef>
              <a:spcAft>
                <a:spcPts val="0"/>
              </a:spcAft>
              <a:buClr>
                <a:schemeClr val="dk1"/>
              </a:buClr>
              <a:buSzPts val="2400"/>
              <a:buNone/>
              <a:defRPr sz="24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110000"/>
              </a:lnSpc>
              <a:spcBef>
                <a:spcPts val="1200"/>
              </a:spcBef>
              <a:spcAft>
                <a:spcPts val="0"/>
              </a:spcAft>
              <a:buClr>
                <a:schemeClr val="dk1"/>
              </a:buClr>
              <a:buSzPts val="1600"/>
              <a:buNone/>
              <a:defRPr sz="1600"/>
            </a:lvl4pPr>
            <a:lvl5pPr lvl="4" algn="ctr">
              <a:lnSpc>
                <a:spcPct val="110000"/>
              </a:lnSpc>
              <a:spcBef>
                <a:spcPts val="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800"/>
              </a:spcBef>
              <a:spcAft>
                <a:spcPts val="0"/>
              </a:spcAft>
              <a:buClr>
                <a:schemeClr val="dk1"/>
              </a:buClr>
              <a:buSzPts val="1600"/>
              <a:buNone/>
              <a:defRPr sz="1600"/>
            </a:lvl7pPr>
            <a:lvl8pPr lvl="7" algn="ctr">
              <a:lnSpc>
                <a:spcPct val="100000"/>
              </a:lnSpc>
              <a:spcBef>
                <a:spcPts val="0"/>
              </a:spcBef>
              <a:spcAft>
                <a:spcPts val="0"/>
              </a:spcAft>
              <a:buClr>
                <a:schemeClr val="dk1"/>
              </a:buClr>
              <a:buSzPts val="1600"/>
              <a:buNone/>
              <a:defRPr sz="1600"/>
            </a:lvl8pPr>
            <a:lvl9pPr lvl="8" algn="ctr">
              <a:lnSpc>
                <a:spcPct val="110000"/>
              </a:lnSpc>
              <a:spcBef>
                <a:spcPts val="800"/>
              </a:spcBef>
              <a:spcAft>
                <a:spcPts val="600"/>
              </a:spcAft>
              <a:buClr>
                <a:schemeClr val="dk1"/>
              </a:buClr>
              <a:buSzPts val="1600"/>
              <a:buNone/>
              <a:defRPr sz="1600"/>
            </a:lvl9pPr>
          </a:lstStyle>
          <a:p>
            <a:endParaRPr/>
          </a:p>
        </p:txBody>
      </p:sp>
      <p:sp>
        <p:nvSpPr>
          <p:cNvPr id="120" name="Google Shape;120;p31"/>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1" name="Google Shape;121;p31"/>
          <p:cNvSpPr txBox="1">
            <a:spLocks noGrp="1"/>
          </p:cNvSpPr>
          <p:nvPr>
            <p:ph type="ftr" idx="11"/>
          </p:nvPr>
        </p:nvSpPr>
        <p:spPr>
          <a:xfrm>
            <a:off x="381002" y="6519009"/>
            <a:ext cx="5714999" cy="206375"/>
          </a:xfrm>
          <a:prstGeom prst="rect">
            <a:avLst/>
          </a:prstGeom>
          <a:noFill/>
          <a:ln>
            <a:noFill/>
          </a:ln>
        </p:spPr>
        <p:txBody>
          <a:bodyPr spcFirstLastPara="1" wrap="square" lIns="0"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1"/>
          <p:cNvSpPr txBox="1">
            <a:spLocks noGrp="1"/>
          </p:cNvSpPr>
          <p:nvPr>
            <p:ph type="sldNum" idx="12"/>
          </p:nvPr>
        </p:nvSpPr>
        <p:spPr>
          <a:xfrm>
            <a:off x="11506202" y="6519009"/>
            <a:ext cx="385711" cy="20637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Standard slide_no bullets">
  <p:cSld name="1_Standard slide_no bullets">
    <p:spTree>
      <p:nvGrpSpPr>
        <p:cNvPr id="1" name="Shape 123"/>
        <p:cNvGrpSpPr/>
        <p:nvPr/>
      </p:nvGrpSpPr>
      <p:grpSpPr>
        <a:xfrm>
          <a:off x="0" y="0"/>
          <a:ext cx="0" cy="0"/>
          <a:chOff x="0" y="0"/>
          <a:chExt cx="0" cy="0"/>
        </a:xfrm>
      </p:grpSpPr>
      <p:sp>
        <p:nvSpPr>
          <p:cNvPr id="124" name="Google Shape;124;p32"/>
          <p:cNvSpPr txBox="1">
            <a:spLocks noGrp="1"/>
          </p:cNvSpPr>
          <p:nvPr>
            <p:ph type="body" idx="1"/>
          </p:nvPr>
        </p:nvSpPr>
        <p:spPr>
          <a:xfrm>
            <a:off x="7129748" y="3813288"/>
            <a:ext cx="3087667" cy="1800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chemeClr val="lt1"/>
              </a:buClr>
              <a:buSzPts val="1199"/>
              <a:buNone/>
              <a:defRPr sz="1199">
                <a:solidFill>
                  <a:schemeClr val="lt1"/>
                </a:solidFill>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125" name="Google Shape;125;p32"/>
          <p:cNvSpPr txBox="1">
            <a:spLocks noGrp="1"/>
          </p:cNvSpPr>
          <p:nvPr>
            <p:ph type="body" idx="2"/>
          </p:nvPr>
        </p:nvSpPr>
        <p:spPr>
          <a:xfrm>
            <a:off x="7129748" y="4055931"/>
            <a:ext cx="3087667" cy="1800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chemeClr val="lt1"/>
              </a:buClr>
              <a:buSzPts val="1199"/>
              <a:buNone/>
              <a:defRPr sz="1199">
                <a:solidFill>
                  <a:schemeClr val="lt1"/>
                </a:solidFill>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126" name="Google Shape;126;p32"/>
          <p:cNvSpPr>
            <a:spLocks noGrp="1"/>
          </p:cNvSpPr>
          <p:nvPr>
            <p:ph type="pic" idx="3"/>
          </p:nvPr>
        </p:nvSpPr>
        <p:spPr>
          <a:xfrm>
            <a:off x="6119820" y="3578084"/>
            <a:ext cx="778554" cy="778959"/>
          </a:xfrm>
          <a:prstGeom prst="ellipse">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Standard slide_no bullets">
  <p:cSld name="1_Standard slide_no bullets">
    <p:spTree>
      <p:nvGrpSpPr>
        <p:cNvPr id="1" name="Shape 133"/>
        <p:cNvGrpSpPr/>
        <p:nvPr/>
      </p:nvGrpSpPr>
      <p:grpSpPr>
        <a:xfrm>
          <a:off x="0" y="0"/>
          <a:ext cx="0" cy="0"/>
          <a:chOff x="0" y="0"/>
          <a:chExt cx="0" cy="0"/>
        </a:xfrm>
      </p:grpSpPr>
      <p:sp>
        <p:nvSpPr>
          <p:cNvPr id="134" name="Google Shape;134;p15"/>
          <p:cNvSpPr txBox="1">
            <a:spLocks noGrp="1"/>
          </p:cNvSpPr>
          <p:nvPr>
            <p:ph type="body" idx="1"/>
          </p:nvPr>
        </p:nvSpPr>
        <p:spPr>
          <a:xfrm>
            <a:off x="7129748" y="3813288"/>
            <a:ext cx="3087667" cy="180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199"/>
              <a:buNone/>
              <a:defRPr sz="1199">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15"/>
          <p:cNvSpPr txBox="1">
            <a:spLocks noGrp="1"/>
          </p:cNvSpPr>
          <p:nvPr>
            <p:ph type="body" idx="2"/>
          </p:nvPr>
        </p:nvSpPr>
        <p:spPr>
          <a:xfrm>
            <a:off x="7129748" y="4055931"/>
            <a:ext cx="3087667" cy="180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199"/>
              <a:buNone/>
              <a:defRPr sz="1199">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5"/>
          <p:cNvSpPr>
            <a:spLocks noGrp="1"/>
          </p:cNvSpPr>
          <p:nvPr>
            <p:ph type="pic" idx="3"/>
          </p:nvPr>
        </p:nvSpPr>
        <p:spPr>
          <a:xfrm>
            <a:off x="6119820" y="3578084"/>
            <a:ext cx="778554" cy="778959"/>
          </a:xfrm>
          <a:prstGeom prst="ellipse">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7"/>
        <p:cNvGrpSpPr/>
        <p:nvPr/>
      </p:nvGrpSpPr>
      <p:grpSpPr>
        <a:xfrm>
          <a:off x="0" y="0"/>
          <a:ext cx="0" cy="0"/>
          <a:chOff x="0" y="0"/>
          <a:chExt cx="0" cy="0"/>
        </a:xfrm>
      </p:grpSpPr>
      <p:sp>
        <p:nvSpPr>
          <p:cNvPr id="138" name="Google Shape;1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1"/>
        <p:cNvGrpSpPr/>
        <p:nvPr/>
      </p:nvGrpSpPr>
      <p:grpSpPr>
        <a:xfrm>
          <a:off x="0" y="0"/>
          <a:ext cx="0" cy="0"/>
          <a:chOff x="0" y="0"/>
          <a:chExt cx="0" cy="0"/>
        </a:xfrm>
      </p:grpSpPr>
      <p:sp>
        <p:nvSpPr>
          <p:cNvPr id="142" name="Google Shape;142;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4" name="Google Shape;14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7"/>
        <p:cNvGrpSpPr/>
        <p:nvPr/>
      </p:nvGrpSpPr>
      <p:grpSpPr>
        <a:xfrm>
          <a:off x="0" y="0"/>
          <a:ext cx="0" cy="0"/>
          <a:chOff x="0" y="0"/>
          <a:chExt cx="0" cy="0"/>
        </a:xfrm>
      </p:grpSpPr>
      <p:sp>
        <p:nvSpPr>
          <p:cNvPr id="148" name="Google Shape;148;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3"/>
        <p:cNvGrpSpPr/>
        <p:nvPr/>
      </p:nvGrpSpPr>
      <p:grpSpPr>
        <a:xfrm>
          <a:off x="0" y="0"/>
          <a:ext cx="0" cy="0"/>
          <a:chOff x="0" y="0"/>
          <a:chExt cx="0" cy="0"/>
        </a:xfrm>
      </p:grpSpPr>
      <p:sp>
        <p:nvSpPr>
          <p:cNvPr id="154" name="Google Shape;154;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56" name="Google Shape;15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9"/>
        <p:cNvGrpSpPr/>
        <p:nvPr/>
      </p:nvGrpSpPr>
      <p:grpSpPr>
        <a:xfrm>
          <a:off x="0" y="0"/>
          <a:ext cx="0" cy="0"/>
          <a:chOff x="0" y="0"/>
          <a:chExt cx="0" cy="0"/>
        </a:xfrm>
      </p:grpSpPr>
      <p:sp>
        <p:nvSpPr>
          <p:cNvPr id="160" name="Google Shape;16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6"/>
        <p:cNvGrpSpPr/>
        <p:nvPr/>
      </p:nvGrpSpPr>
      <p:grpSpPr>
        <a:xfrm>
          <a:off x="0" y="0"/>
          <a:ext cx="0" cy="0"/>
          <a:chOff x="0" y="0"/>
          <a:chExt cx="0" cy="0"/>
        </a:xfrm>
      </p:grpSpPr>
      <p:sp>
        <p:nvSpPr>
          <p:cNvPr id="167" name="Google Shape;167;p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3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9" name="Google Shape;169;p3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3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1" name="Google Shape;171;p3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7" name="Google Shape;17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0"/>
        <p:cNvGrpSpPr/>
        <p:nvPr/>
      </p:nvGrpSpPr>
      <p:grpSpPr>
        <a:xfrm>
          <a:off x="0" y="0"/>
          <a:ext cx="0" cy="0"/>
          <a:chOff x="0" y="0"/>
          <a:chExt cx="0" cy="0"/>
        </a:xfrm>
      </p:grpSpPr>
      <p:sp>
        <p:nvSpPr>
          <p:cNvPr id="181" name="Google Shape;181;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2" name="Google Shape;182;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83" name="Google Shape;183;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84" name="Google Shape;18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7"/>
        <p:cNvGrpSpPr/>
        <p:nvPr/>
      </p:nvGrpSpPr>
      <p:grpSpPr>
        <a:xfrm>
          <a:off x="0" y="0"/>
          <a:ext cx="0" cy="0"/>
          <a:chOff x="0" y="0"/>
          <a:chExt cx="0" cy="0"/>
        </a:xfrm>
      </p:grpSpPr>
      <p:sp>
        <p:nvSpPr>
          <p:cNvPr id="188" name="Google Shape;188;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40"/>
          <p:cNvSpPr>
            <a:spLocks noGrp="1"/>
          </p:cNvSpPr>
          <p:nvPr>
            <p:ph type="pic" idx="2"/>
          </p:nvPr>
        </p:nvSpPr>
        <p:spPr>
          <a:xfrm>
            <a:off x="5183188" y="987425"/>
            <a:ext cx="6172200" cy="4873625"/>
          </a:xfrm>
          <a:prstGeom prst="rect">
            <a:avLst/>
          </a:prstGeom>
          <a:noFill/>
          <a:ln>
            <a:noFill/>
          </a:ln>
        </p:spPr>
      </p:sp>
      <p:sp>
        <p:nvSpPr>
          <p:cNvPr id="190" name="Google Shape;190;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91" name="Google Shape;191;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4"/>
        <p:cNvGrpSpPr/>
        <p:nvPr/>
      </p:nvGrpSpPr>
      <p:grpSpPr>
        <a:xfrm>
          <a:off x="0" y="0"/>
          <a:ext cx="0" cy="0"/>
          <a:chOff x="0" y="0"/>
          <a:chExt cx="0" cy="0"/>
        </a:xfrm>
      </p:grpSpPr>
      <p:sp>
        <p:nvSpPr>
          <p:cNvPr id="195" name="Google Shape;195;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7" name="Google Shape;197;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0"/>
        <p:cNvGrpSpPr/>
        <p:nvPr/>
      </p:nvGrpSpPr>
      <p:grpSpPr>
        <a:xfrm>
          <a:off x="0" y="0"/>
          <a:ext cx="0" cy="0"/>
          <a:chOff x="0" y="0"/>
          <a:chExt cx="0" cy="0"/>
        </a:xfrm>
      </p:grpSpPr>
      <p:sp>
        <p:nvSpPr>
          <p:cNvPr id="201" name="Google Shape;201;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3" name="Google Shape;203;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5183188" y="987425"/>
            <a:ext cx="6172200" cy="4873625"/>
          </a:xfrm>
          <a:prstGeom prst="rect">
            <a:avLst/>
          </a:prstGeom>
          <a:noFill/>
          <a:ln>
            <a:noFill/>
          </a:ln>
        </p:spPr>
      </p:sp>
      <p:sp>
        <p:nvSpPr>
          <p:cNvPr id="64" name="Google Shape;64;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DBFF"/>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CDBFF"/>
        </a:solidFill>
        <a:effectLst/>
      </p:bgPr>
    </p:bg>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381000" y="381002"/>
            <a:ext cx="11430000" cy="983263"/>
          </a:xfrm>
          <a:prstGeom prst="rect">
            <a:avLst/>
          </a:prstGeom>
          <a:noFill/>
          <a:ln>
            <a:noFill/>
          </a:ln>
        </p:spPr>
        <p:txBody>
          <a:bodyPr spcFirstLastPara="1" wrap="square" lIns="0" tIns="45700" rIns="0" bIns="0" anchor="t" anchorCtr="0">
            <a:normAutofit/>
          </a:bodyPr>
          <a:lstStyle>
            <a:lvl1pPr marR="0" lvl="0" algn="l" rtl="0">
              <a:lnSpc>
                <a:spcPct val="8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12"/>
          <p:cNvSpPr txBox="1">
            <a:spLocks noGrp="1"/>
          </p:cNvSpPr>
          <p:nvPr>
            <p:ph type="body" idx="1"/>
          </p:nvPr>
        </p:nvSpPr>
        <p:spPr>
          <a:xfrm>
            <a:off x="381000" y="1943099"/>
            <a:ext cx="11430000" cy="4233863"/>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20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L="914400" marR="0" lvl="1" indent="-228600" algn="l" rtl="0">
              <a:lnSpc>
                <a:spcPct val="90000"/>
              </a:lnSpc>
              <a:spcBef>
                <a:spcPts val="120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1371600" marR="0" lvl="2" indent="-342900"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1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17500" algn="l" rtl="0">
              <a:lnSpc>
                <a:spcPct val="110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228600" algn="l" rtl="0">
              <a:lnSpc>
                <a:spcPct val="90000"/>
              </a:lnSpc>
              <a:spcBef>
                <a:spcPts val="8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L="4114800" marR="0" lvl="8" indent="-228600" algn="l" rtl="0">
              <a:lnSpc>
                <a:spcPct val="110000"/>
              </a:lnSpc>
              <a:spcBef>
                <a:spcPts val="800"/>
              </a:spcBef>
              <a:spcAft>
                <a:spcPts val="6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ftr" idx="11"/>
          </p:nvPr>
        </p:nvSpPr>
        <p:spPr>
          <a:xfrm>
            <a:off x="381002" y="6519009"/>
            <a:ext cx="5714999" cy="206375"/>
          </a:xfrm>
          <a:prstGeom prst="rect">
            <a:avLst/>
          </a:prstGeom>
          <a:noFill/>
          <a:ln>
            <a:noFill/>
          </a:ln>
        </p:spPr>
        <p:txBody>
          <a:bodyPr spcFirstLastPara="1" wrap="square" lIns="0" tIns="45700" rIns="91425" bIns="45700" anchor="t" anchorCtr="0">
            <a:noAutofit/>
          </a:bodyPr>
          <a:lstStyle>
            <a:lvl1pPr marR="0" lvl="0" algn="l" rtl="0">
              <a:spcBef>
                <a:spcPts val="0"/>
              </a:spcBef>
              <a:spcAft>
                <a:spcPts val="0"/>
              </a:spcAft>
              <a:buSzPts val="1400"/>
              <a:buNone/>
              <a:defRPr sz="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4" name="Google Shape;84;p12"/>
          <p:cNvSpPr txBox="1">
            <a:spLocks noGrp="1"/>
          </p:cNvSpPr>
          <p:nvPr>
            <p:ph type="sldNum" idx="12"/>
          </p:nvPr>
        </p:nvSpPr>
        <p:spPr>
          <a:xfrm>
            <a:off x="11506202" y="6519009"/>
            <a:ext cx="385711" cy="20637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800">
                <a:solidFill>
                  <a:schemeClr val="dk1"/>
                </a:solidFill>
                <a:latin typeface="Arial"/>
                <a:ea typeface="Arial"/>
                <a:cs typeface="Arial"/>
                <a:sym typeface="Arial"/>
              </a:defRPr>
            </a:lvl1pPr>
            <a:lvl2pPr marL="0" marR="0" lvl="1" indent="0" algn="l" rtl="0">
              <a:spcBef>
                <a:spcPts val="0"/>
              </a:spcBef>
              <a:buNone/>
              <a:defRPr sz="800">
                <a:solidFill>
                  <a:schemeClr val="dk1"/>
                </a:solidFill>
                <a:latin typeface="Arial"/>
                <a:ea typeface="Arial"/>
                <a:cs typeface="Arial"/>
                <a:sym typeface="Arial"/>
              </a:defRPr>
            </a:lvl2pPr>
            <a:lvl3pPr marL="0" marR="0" lvl="2" indent="0" algn="l" rtl="0">
              <a:spcBef>
                <a:spcPts val="0"/>
              </a:spcBef>
              <a:buNone/>
              <a:defRPr sz="800">
                <a:solidFill>
                  <a:schemeClr val="dk1"/>
                </a:solidFill>
                <a:latin typeface="Arial"/>
                <a:ea typeface="Arial"/>
                <a:cs typeface="Arial"/>
                <a:sym typeface="Arial"/>
              </a:defRPr>
            </a:lvl3pPr>
            <a:lvl4pPr marL="0" marR="0" lvl="3" indent="0" algn="l" rtl="0">
              <a:spcBef>
                <a:spcPts val="0"/>
              </a:spcBef>
              <a:buNone/>
              <a:defRPr sz="800">
                <a:solidFill>
                  <a:schemeClr val="dk1"/>
                </a:solidFill>
                <a:latin typeface="Arial"/>
                <a:ea typeface="Arial"/>
                <a:cs typeface="Arial"/>
                <a:sym typeface="Arial"/>
              </a:defRPr>
            </a:lvl4pPr>
            <a:lvl5pPr marL="0" marR="0" lvl="4" indent="0" algn="l" rtl="0">
              <a:spcBef>
                <a:spcPts val="0"/>
              </a:spcBef>
              <a:buNone/>
              <a:defRPr sz="800">
                <a:solidFill>
                  <a:schemeClr val="dk1"/>
                </a:solidFill>
                <a:latin typeface="Arial"/>
                <a:ea typeface="Arial"/>
                <a:cs typeface="Arial"/>
                <a:sym typeface="Arial"/>
              </a:defRPr>
            </a:lvl5pPr>
            <a:lvl6pPr marL="0" marR="0" lvl="5" indent="0" algn="l" rtl="0">
              <a:spcBef>
                <a:spcPts val="0"/>
              </a:spcBef>
              <a:buNone/>
              <a:defRPr sz="800">
                <a:solidFill>
                  <a:schemeClr val="dk1"/>
                </a:solidFill>
                <a:latin typeface="Arial"/>
                <a:ea typeface="Arial"/>
                <a:cs typeface="Arial"/>
                <a:sym typeface="Arial"/>
              </a:defRPr>
            </a:lvl6pPr>
            <a:lvl7pPr marL="0" marR="0" lvl="6" indent="0" algn="l" rtl="0">
              <a:spcBef>
                <a:spcPts val="0"/>
              </a:spcBef>
              <a:buNone/>
              <a:defRPr sz="800">
                <a:solidFill>
                  <a:schemeClr val="dk1"/>
                </a:solidFill>
                <a:latin typeface="Arial"/>
                <a:ea typeface="Arial"/>
                <a:cs typeface="Arial"/>
                <a:sym typeface="Arial"/>
              </a:defRPr>
            </a:lvl7pPr>
            <a:lvl8pPr marL="0" marR="0" lvl="7" indent="0" algn="l" rtl="0">
              <a:spcBef>
                <a:spcPts val="0"/>
              </a:spcBef>
              <a:buNone/>
              <a:defRPr sz="800">
                <a:solidFill>
                  <a:schemeClr val="dk1"/>
                </a:solidFill>
                <a:latin typeface="Arial"/>
                <a:ea typeface="Arial"/>
                <a:cs typeface="Arial"/>
                <a:sym typeface="Arial"/>
              </a:defRPr>
            </a:lvl8pPr>
            <a:lvl9pPr marL="0" marR="0" lvl="8" indent="0" algn="l" rtl="0">
              <a:spcBef>
                <a:spcPts val="0"/>
              </a:spcBef>
              <a:buNone/>
              <a:defRPr sz="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224">
          <p15:clr>
            <a:srgbClr val="F26B43"/>
          </p15:clr>
        </p15:guide>
        <p15:guide id="2" pos="5640">
          <p15:clr>
            <a:srgbClr val="F26B43"/>
          </p15:clr>
        </p15:guide>
        <p15:guide id="3">
          <p15:clr>
            <a:srgbClr val="F26B43"/>
          </p15:clr>
        </p15:guide>
        <p15:guide id="4" orient="horz" pos="240">
          <p15:clr>
            <a:srgbClr val="F26B43"/>
          </p15:clr>
        </p15:guide>
        <p15:guide id="5" orient="horz">
          <p15:clr>
            <a:srgbClr val="F26B43"/>
          </p15:clr>
        </p15:guide>
        <p15:guide id="6" pos="7680">
          <p15:clr>
            <a:srgbClr val="F26B43"/>
          </p15:clr>
        </p15:guide>
        <p15:guide id="7" pos="240">
          <p15:clr>
            <a:srgbClr val="F26B43"/>
          </p15:clr>
        </p15:guide>
        <p15:guide id="8" orient="horz" pos="4224">
          <p15:clr>
            <a:srgbClr val="F26B43"/>
          </p15:clr>
        </p15:guide>
        <p15:guide id="9" pos="3840">
          <p15:clr>
            <a:srgbClr val="F26B43"/>
          </p15:clr>
        </p15:guide>
        <p15:guide id="10" pos="2040">
          <p15:clr>
            <a:srgbClr val="F26B43"/>
          </p15:clr>
        </p15:guide>
        <p15:guide id="11" pos="7440">
          <p15:clr>
            <a:srgbClr val="F26B43"/>
          </p15:clr>
        </p15:guide>
        <p15:guide id="12" orient="horz" pos="2232">
          <p15:clr>
            <a:srgbClr val="F26B43"/>
          </p15:clr>
        </p15:guide>
        <p15:guide id="13" orient="horz" pos="3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CDBFF"/>
        </a:solidFill>
        <a:effectLst/>
      </p:bgPr>
    </p:bg>
    <p:spTree>
      <p:nvGrpSpPr>
        <p:cNvPr id="1" name="Shape 127"/>
        <p:cNvGrpSpPr/>
        <p:nvPr/>
      </p:nvGrpSpPr>
      <p:grpSpPr>
        <a:xfrm>
          <a:off x="0" y="0"/>
          <a:ext cx="0" cy="0"/>
          <a:chOff x="0" y="0"/>
          <a:chExt cx="0" cy="0"/>
        </a:xfrm>
      </p:grpSpPr>
      <p:sp>
        <p:nvSpPr>
          <p:cNvPr id="128" name="Google Shape;12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9" name="Google Shape;12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0" name="Google Shape;1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2" name="Google Shape;1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0.pn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1.png"/><Relationship Id="rId11" Type="http://schemas.openxmlformats.org/officeDocument/2006/relationships/image" Target="../media/image16.jpeg"/><Relationship Id="rId5" Type="http://schemas.openxmlformats.org/officeDocument/2006/relationships/image" Target="../media/image7.png"/><Relationship Id="rId10" Type="http://schemas.openxmlformats.org/officeDocument/2006/relationships/image" Target="../media/image15.png"/><Relationship Id="rId4" Type="http://schemas.openxmlformats.org/officeDocument/2006/relationships/image" Target="../media/image6.png"/><Relationship Id="rId9" Type="http://schemas.openxmlformats.org/officeDocument/2006/relationships/image" Target="../media/image1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17.jpeg"/><Relationship Id="rId5" Type="http://schemas.openxmlformats.org/officeDocument/2006/relationships/image" Target="../media/image1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image" Target="../media/image1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22.png"/><Relationship Id="rId5" Type="http://schemas.openxmlformats.org/officeDocument/2006/relationships/image" Target="../media/image11.png"/><Relationship Id="rId10" Type="http://schemas.openxmlformats.org/officeDocument/2006/relationships/image" Target="../media/image26.png"/><Relationship Id="rId4" Type="http://schemas.openxmlformats.org/officeDocument/2006/relationships/image" Target="../media/image7.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27.png"/><Relationship Id="rId5" Type="http://schemas.openxmlformats.org/officeDocument/2006/relationships/image" Target="../media/image1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28.png"/><Relationship Id="rId5" Type="http://schemas.openxmlformats.org/officeDocument/2006/relationships/image" Target="../media/image1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Shape 212"/>
        <p:cNvGrpSpPr/>
        <p:nvPr/>
      </p:nvGrpSpPr>
      <p:grpSpPr>
        <a:xfrm>
          <a:off x="0" y="0"/>
          <a:ext cx="0" cy="0"/>
          <a:chOff x="0" y="0"/>
          <a:chExt cx="0" cy="0"/>
        </a:xfrm>
      </p:grpSpPr>
      <p:pic>
        <p:nvPicPr>
          <p:cNvPr id="213" name="Google Shape;213;p1"/>
          <p:cNvPicPr preferRelativeResize="0"/>
          <p:nvPr/>
        </p:nvPicPr>
        <p:blipFill rotWithShape="1">
          <a:blip r:embed="rId3">
            <a:alphaModFix/>
          </a:blip>
          <a:srcRect/>
          <a:stretch/>
        </p:blipFill>
        <p:spPr>
          <a:xfrm>
            <a:off x="1396259" y="1439505"/>
            <a:ext cx="4081490" cy="3943566"/>
          </a:xfrm>
          <a:prstGeom prst="rect">
            <a:avLst/>
          </a:prstGeom>
          <a:noFill/>
          <a:ln>
            <a:noFill/>
          </a:ln>
        </p:spPr>
      </p:pic>
      <p:pic>
        <p:nvPicPr>
          <p:cNvPr id="214" name="Google Shape;214;p1"/>
          <p:cNvPicPr preferRelativeResize="0"/>
          <p:nvPr/>
        </p:nvPicPr>
        <p:blipFill rotWithShape="1">
          <a:blip r:embed="rId4">
            <a:alphaModFix/>
          </a:blip>
          <a:srcRect/>
          <a:stretch/>
        </p:blipFill>
        <p:spPr>
          <a:xfrm>
            <a:off x="490194" y="65324"/>
            <a:ext cx="2497995" cy="874298"/>
          </a:xfrm>
          <a:prstGeom prst="rect">
            <a:avLst/>
          </a:prstGeom>
          <a:noFill/>
          <a:ln>
            <a:noFill/>
          </a:ln>
        </p:spPr>
      </p:pic>
      <p:pic>
        <p:nvPicPr>
          <p:cNvPr id="215" name="Google Shape;215;p1"/>
          <p:cNvPicPr preferRelativeResize="0"/>
          <p:nvPr/>
        </p:nvPicPr>
        <p:blipFill rotWithShape="1">
          <a:blip r:embed="rId5">
            <a:alphaModFix/>
          </a:blip>
          <a:srcRect/>
          <a:stretch/>
        </p:blipFill>
        <p:spPr>
          <a:xfrm>
            <a:off x="9529433" y="95391"/>
            <a:ext cx="2200650" cy="869978"/>
          </a:xfrm>
          <a:prstGeom prst="rect">
            <a:avLst/>
          </a:prstGeom>
          <a:noFill/>
          <a:ln>
            <a:noFill/>
          </a:ln>
        </p:spPr>
      </p:pic>
      <p:pic>
        <p:nvPicPr>
          <p:cNvPr id="216" name="Google Shape;216;p1"/>
          <p:cNvPicPr preferRelativeResize="0"/>
          <p:nvPr/>
        </p:nvPicPr>
        <p:blipFill rotWithShape="1">
          <a:blip r:embed="rId6">
            <a:alphaModFix/>
          </a:blip>
          <a:srcRect t="25839" b="29961"/>
          <a:stretch/>
        </p:blipFill>
        <p:spPr>
          <a:xfrm>
            <a:off x="4885276" y="60009"/>
            <a:ext cx="2317542" cy="1024327"/>
          </a:xfrm>
          <a:prstGeom prst="rect">
            <a:avLst/>
          </a:prstGeom>
          <a:noFill/>
          <a:ln>
            <a:noFill/>
          </a:ln>
        </p:spPr>
      </p:pic>
      <p:sp>
        <p:nvSpPr>
          <p:cNvPr id="217" name="Google Shape;217;p1"/>
          <p:cNvSpPr txBox="1"/>
          <p:nvPr/>
        </p:nvSpPr>
        <p:spPr>
          <a:xfrm flipH="1">
            <a:off x="2142560" y="5316033"/>
            <a:ext cx="7871012" cy="14465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i="1" u="none" strike="noStrike" cap="none" dirty="0">
                <a:solidFill>
                  <a:schemeClr val="lt1"/>
                </a:solidFill>
                <a:latin typeface="Arial Black"/>
                <a:ea typeface="Arial Black"/>
                <a:cs typeface="Arial Black"/>
                <a:sym typeface="Arial Black"/>
              </a:rPr>
              <a:t>	      </a:t>
            </a:r>
            <a:r>
              <a:rPr lang="en-US" sz="4000" i="1" u="sng" strike="noStrike" cap="none" dirty="0">
                <a:solidFill>
                  <a:schemeClr val="tx1"/>
                </a:solidFill>
                <a:latin typeface="Arial Black"/>
                <a:ea typeface="Arial Black"/>
                <a:cs typeface="Arial Black"/>
                <a:sym typeface="Arial Black"/>
              </a:rPr>
              <a:t>R1CodeFiesta</a:t>
            </a:r>
            <a:endParaRPr>
              <a:solidFill>
                <a:schemeClr val="tx1"/>
              </a:solidFill>
            </a:endParaRPr>
          </a:p>
          <a:p>
            <a:pPr marL="0" marR="0" lvl="0" indent="0" algn="l" rtl="0">
              <a:lnSpc>
                <a:spcPct val="200000"/>
              </a:lnSpc>
              <a:spcBef>
                <a:spcPts val="0"/>
              </a:spcBef>
              <a:spcAft>
                <a:spcPts val="0"/>
              </a:spcAft>
              <a:buNone/>
            </a:pPr>
            <a:r>
              <a:rPr lang="en-US" sz="2400" i="1" dirty="0">
                <a:solidFill>
                  <a:schemeClr val="tx1"/>
                </a:solidFill>
                <a:latin typeface="Arial Black"/>
                <a:ea typeface="Arial Black"/>
                <a:cs typeface="Arial Black"/>
                <a:sym typeface="Arial Black"/>
              </a:rPr>
              <a:t>“Think outside the box, code inside the lines.”</a:t>
            </a:r>
            <a:endParaRPr>
              <a:solidFill>
                <a:schemeClr val="tx1"/>
              </a:solidFill>
            </a:endParaRPr>
          </a:p>
        </p:txBody>
      </p:sp>
      <p:sp>
        <p:nvSpPr>
          <p:cNvPr id="8" name="TextBox 7"/>
          <p:cNvSpPr txBox="1"/>
          <p:nvPr/>
        </p:nvSpPr>
        <p:spPr>
          <a:xfrm>
            <a:off x="5524496" y="2714620"/>
            <a:ext cx="1143008" cy="1569660"/>
          </a:xfrm>
          <a:prstGeom prst="rect">
            <a:avLst/>
          </a:prstGeom>
          <a:noFill/>
        </p:spPr>
        <p:txBody>
          <a:bodyPr wrap="square" rtlCol="0">
            <a:spAutoFit/>
          </a:bodyPr>
          <a:lstStyle/>
          <a:p>
            <a:r>
              <a:rPr lang="en-US" sz="9600" dirty="0" smtClean="0">
                <a:solidFill>
                  <a:schemeClr val="bg1"/>
                </a:solidFill>
                <a:latin typeface="Garamond" pitchFamily="18" charset="0"/>
              </a:rPr>
              <a:t>X</a:t>
            </a:r>
            <a:endParaRPr lang="en-US" sz="9600" dirty="0">
              <a:solidFill>
                <a:schemeClr val="bg1"/>
              </a:solidFill>
              <a:latin typeface="Garamond" pitchFamily="18" charset="0"/>
            </a:endParaRPr>
          </a:p>
        </p:txBody>
      </p:sp>
      <p:pic>
        <p:nvPicPr>
          <p:cNvPr id="9" name="Picture 8" descr="WhatsApp_Image_2023-03-20_at_11.15.53_PM-removebg-preview.png"/>
          <p:cNvPicPr>
            <a:picLocks noChangeAspect="1"/>
          </p:cNvPicPr>
          <p:nvPr/>
        </p:nvPicPr>
        <p:blipFill>
          <a:blip r:embed="rId7"/>
          <a:stretch>
            <a:fillRect/>
          </a:stretch>
        </p:blipFill>
        <p:spPr>
          <a:xfrm>
            <a:off x="6467475" y="1428736"/>
            <a:ext cx="5724525" cy="3952875"/>
          </a:xfrm>
          <a:prstGeom prst="rect">
            <a:avLst/>
          </a:prstGeom>
        </p:spPr>
      </p:pic>
      <p:sp>
        <p:nvSpPr>
          <p:cNvPr id="10" name="TextBox 9"/>
          <p:cNvSpPr txBox="1"/>
          <p:nvPr/>
        </p:nvSpPr>
        <p:spPr>
          <a:xfrm>
            <a:off x="9525024" y="1071546"/>
            <a:ext cx="2428892" cy="307777"/>
          </a:xfrm>
          <a:prstGeom prst="rect">
            <a:avLst/>
          </a:prstGeom>
          <a:noFill/>
        </p:spPr>
        <p:txBody>
          <a:bodyPr wrap="square" rtlCol="0">
            <a:spAutoFit/>
          </a:bodyPr>
          <a:lstStyle/>
          <a:p>
            <a:r>
              <a:rPr lang="en-US" dirty="0" smtClean="0">
                <a:latin typeface="Garamond" pitchFamily="18" charset="0"/>
              </a:rPr>
              <a:t>Category: Student Innovation</a:t>
            </a:r>
            <a:endParaRPr lang="en-US" dirty="0">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grpSp>
        <p:nvGrpSpPr>
          <p:cNvPr id="296" name="Google Shape;296;p8"/>
          <p:cNvGrpSpPr/>
          <p:nvPr/>
        </p:nvGrpSpPr>
        <p:grpSpPr>
          <a:xfrm>
            <a:off x="0" y="5010150"/>
            <a:ext cx="4131580" cy="1847850"/>
            <a:chOff x="0" y="5010150"/>
            <a:chExt cx="4131580" cy="1847850"/>
          </a:xfrm>
        </p:grpSpPr>
        <p:sp>
          <p:nvSpPr>
            <p:cNvPr id="297" name="Google Shape;297;p8"/>
            <p:cNvSpPr/>
            <p:nvPr/>
          </p:nvSpPr>
          <p:spPr>
            <a:xfrm>
              <a:off x="0" y="5340350"/>
              <a:ext cx="1517650" cy="1517650"/>
            </a:xfrm>
            <a:custGeom>
              <a:avLst/>
              <a:gdLst/>
              <a:ahLst/>
              <a:cxnLst/>
              <a:rect l="l" t="t" r="r" b="b"/>
              <a:pathLst>
                <a:path w="1517650" h="1517650" extrusionOk="0">
                  <a:moveTo>
                    <a:pt x="0" y="0"/>
                  </a:moveTo>
                  <a:cubicBezTo>
                    <a:pt x="838175" y="0"/>
                    <a:pt x="1517650" y="679475"/>
                    <a:pt x="1517650" y="1517650"/>
                  </a:cubicBezTo>
                  <a:lnTo>
                    <a:pt x="0" y="1517650"/>
                  </a:lnTo>
                  <a:lnTo>
                    <a:pt x="0" y="0"/>
                  </a:lnTo>
                  <a:close/>
                </a:path>
              </a:pathLst>
            </a:custGeom>
            <a:gradFill>
              <a:gsLst>
                <a:gs pos="0">
                  <a:schemeClr val="accent2"/>
                </a:gs>
                <a:gs pos="100000">
                  <a:srgbClr val="A76E4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8"/>
            <p:cNvSpPr/>
            <p:nvPr/>
          </p:nvSpPr>
          <p:spPr>
            <a:xfrm>
              <a:off x="0" y="5010150"/>
              <a:ext cx="1847850" cy="1847850"/>
            </a:xfrm>
            <a:custGeom>
              <a:avLst/>
              <a:gdLst/>
              <a:ahLst/>
              <a:cxnLst/>
              <a:rect l="l" t="t" r="r" b="b"/>
              <a:pathLst>
                <a:path w="1847850" h="1847850" extrusionOk="0">
                  <a:moveTo>
                    <a:pt x="0" y="0"/>
                  </a:moveTo>
                  <a:cubicBezTo>
                    <a:pt x="1020539" y="0"/>
                    <a:pt x="1847850" y="827311"/>
                    <a:pt x="1847850" y="1847850"/>
                  </a:cubicBezTo>
                  <a:lnTo>
                    <a:pt x="1830406" y="1847850"/>
                  </a:lnTo>
                  <a:cubicBezTo>
                    <a:pt x="1830406" y="836945"/>
                    <a:pt x="1010905" y="17444"/>
                    <a:pt x="0" y="17444"/>
                  </a:cubicBezTo>
                  <a:close/>
                </a:path>
              </a:pathLst>
            </a:custGeom>
            <a:gradFill>
              <a:gsLst>
                <a:gs pos="0">
                  <a:schemeClr val="accent2"/>
                </a:gs>
                <a:gs pos="100000">
                  <a:srgbClr val="A76E4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99" name="Google Shape;299;p8"/>
            <p:cNvPicPr preferRelativeResize="0"/>
            <p:nvPr/>
          </p:nvPicPr>
          <p:blipFill rotWithShape="1">
            <a:blip r:embed="rId3">
              <a:alphaModFix/>
            </a:blip>
            <a:srcRect/>
            <a:stretch/>
          </p:blipFill>
          <p:spPr>
            <a:xfrm rot="-5400000" flipH="1">
              <a:off x="2374217" y="4621757"/>
              <a:ext cx="142875" cy="3371850"/>
            </a:xfrm>
            <a:prstGeom prst="rect">
              <a:avLst/>
            </a:prstGeom>
            <a:noFill/>
            <a:ln>
              <a:noFill/>
            </a:ln>
          </p:spPr>
        </p:pic>
      </p:grpSp>
      <p:grpSp>
        <p:nvGrpSpPr>
          <p:cNvPr id="300" name="Google Shape;300;p8"/>
          <p:cNvGrpSpPr/>
          <p:nvPr/>
        </p:nvGrpSpPr>
        <p:grpSpPr>
          <a:xfrm rot="10800000">
            <a:off x="8060421" y="0"/>
            <a:ext cx="4131580" cy="1847850"/>
            <a:chOff x="0" y="5010150"/>
            <a:chExt cx="4131580" cy="1847850"/>
          </a:xfrm>
        </p:grpSpPr>
        <p:sp>
          <p:nvSpPr>
            <p:cNvPr id="301" name="Google Shape;301;p8"/>
            <p:cNvSpPr/>
            <p:nvPr/>
          </p:nvSpPr>
          <p:spPr>
            <a:xfrm>
              <a:off x="0" y="5340350"/>
              <a:ext cx="1517650" cy="1517650"/>
            </a:xfrm>
            <a:custGeom>
              <a:avLst/>
              <a:gdLst/>
              <a:ahLst/>
              <a:cxnLst/>
              <a:rect l="l" t="t" r="r" b="b"/>
              <a:pathLst>
                <a:path w="1517650" h="1517650" extrusionOk="0">
                  <a:moveTo>
                    <a:pt x="0" y="0"/>
                  </a:moveTo>
                  <a:cubicBezTo>
                    <a:pt x="838175" y="0"/>
                    <a:pt x="1517650" y="679475"/>
                    <a:pt x="1517650" y="1517650"/>
                  </a:cubicBezTo>
                  <a:lnTo>
                    <a:pt x="0" y="1517650"/>
                  </a:lnTo>
                  <a:lnTo>
                    <a:pt x="0" y="0"/>
                  </a:lnTo>
                  <a:close/>
                </a:path>
              </a:pathLst>
            </a:custGeom>
            <a:gradFill>
              <a:gsLst>
                <a:gs pos="0">
                  <a:schemeClr val="accent2"/>
                </a:gs>
                <a:gs pos="100000">
                  <a:srgbClr val="A76E4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Google Shape;302;p8"/>
            <p:cNvSpPr/>
            <p:nvPr/>
          </p:nvSpPr>
          <p:spPr>
            <a:xfrm>
              <a:off x="0" y="5010150"/>
              <a:ext cx="1847850" cy="1847850"/>
            </a:xfrm>
            <a:custGeom>
              <a:avLst/>
              <a:gdLst/>
              <a:ahLst/>
              <a:cxnLst/>
              <a:rect l="l" t="t" r="r" b="b"/>
              <a:pathLst>
                <a:path w="1847850" h="1847850" extrusionOk="0">
                  <a:moveTo>
                    <a:pt x="0" y="0"/>
                  </a:moveTo>
                  <a:cubicBezTo>
                    <a:pt x="1020539" y="0"/>
                    <a:pt x="1847850" y="827311"/>
                    <a:pt x="1847850" y="1847850"/>
                  </a:cubicBezTo>
                  <a:lnTo>
                    <a:pt x="1830406" y="1847850"/>
                  </a:lnTo>
                  <a:cubicBezTo>
                    <a:pt x="1830406" y="836945"/>
                    <a:pt x="1010905" y="17444"/>
                    <a:pt x="0" y="17444"/>
                  </a:cubicBezTo>
                  <a:close/>
                </a:path>
              </a:pathLst>
            </a:custGeom>
            <a:gradFill>
              <a:gsLst>
                <a:gs pos="0">
                  <a:schemeClr val="accent2"/>
                </a:gs>
                <a:gs pos="100000">
                  <a:srgbClr val="A76E4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03" name="Google Shape;303;p8"/>
            <p:cNvPicPr preferRelativeResize="0"/>
            <p:nvPr/>
          </p:nvPicPr>
          <p:blipFill rotWithShape="1">
            <a:blip r:embed="rId3">
              <a:alphaModFix/>
            </a:blip>
            <a:srcRect/>
            <a:stretch/>
          </p:blipFill>
          <p:spPr>
            <a:xfrm rot="-5400000" flipH="1">
              <a:off x="2374217" y="4621757"/>
              <a:ext cx="142875" cy="3371850"/>
            </a:xfrm>
            <a:prstGeom prst="rect">
              <a:avLst/>
            </a:prstGeom>
            <a:noFill/>
            <a:ln>
              <a:noFill/>
            </a:ln>
          </p:spPr>
        </p:pic>
      </p:grpSp>
      <p:grpSp>
        <p:nvGrpSpPr>
          <p:cNvPr id="304" name="Google Shape;304;p8"/>
          <p:cNvGrpSpPr/>
          <p:nvPr/>
        </p:nvGrpSpPr>
        <p:grpSpPr>
          <a:xfrm>
            <a:off x="1881158" y="2233923"/>
            <a:ext cx="8471647" cy="2635979"/>
            <a:chOff x="1881158" y="1472177"/>
            <a:chExt cx="8471647" cy="2635979"/>
          </a:xfrm>
        </p:grpSpPr>
        <p:grpSp>
          <p:nvGrpSpPr>
            <p:cNvPr id="305" name="Google Shape;305;p8"/>
            <p:cNvGrpSpPr/>
            <p:nvPr/>
          </p:nvGrpSpPr>
          <p:grpSpPr>
            <a:xfrm>
              <a:off x="1881158" y="2167188"/>
              <a:ext cx="8471647" cy="1940968"/>
              <a:chOff x="1881158" y="2167188"/>
              <a:chExt cx="8471647" cy="1940968"/>
            </a:xfrm>
          </p:grpSpPr>
          <p:sp>
            <p:nvSpPr>
              <p:cNvPr id="306" name="Google Shape;306;p8"/>
              <p:cNvSpPr txBox="1"/>
              <p:nvPr/>
            </p:nvSpPr>
            <p:spPr>
              <a:xfrm>
                <a:off x="1881158" y="2167188"/>
                <a:ext cx="8471647"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0" dirty="0">
                    <a:solidFill>
                      <a:srgbClr val="004DFF"/>
                    </a:solidFill>
                    <a:latin typeface="Garamond" pitchFamily="18" charset="0"/>
                    <a:ea typeface="Geo"/>
                    <a:cs typeface="Geo"/>
                    <a:sym typeface="Geo"/>
                  </a:rPr>
                  <a:t>Thank</a:t>
                </a:r>
                <a:r>
                  <a:rPr lang="en-US" sz="8000" dirty="0">
                    <a:solidFill>
                      <a:srgbClr val="004DFF"/>
                    </a:solidFill>
                    <a:latin typeface="Geo"/>
                    <a:ea typeface="Geo"/>
                    <a:cs typeface="Geo"/>
                    <a:sym typeface="Geo"/>
                  </a:rPr>
                  <a:t> </a:t>
                </a:r>
                <a:r>
                  <a:rPr lang="en-US" sz="8000" dirty="0">
                    <a:solidFill>
                      <a:srgbClr val="004DFF"/>
                    </a:solidFill>
                    <a:latin typeface="Garamond" pitchFamily="18" charset="0"/>
                    <a:ea typeface="Geo"/>
                    <a:cs typeface="Geo"/>
                    <a:sym typeface="Geo"/>
                  </a:rPr>
                  <a:t>You</a:t>
                </a:r>
                <a:endParaRPr>
                  <a:latin typeface="Garamond" pitchFamily="18" charset="0"/>
                </a:endParaRPr>
              </a:p>
            </p:txBody>
          </p:sp>
          <p:sp>
            <p:nvSpPr>
              <p:cNvPr id="307" name="Google Shape;307;p8"/>
              <p:cNvSpPr txBox="1"/>
              <p:nvPr/>
            </p:nvSpPr>
            <p:spPr>
              <a:xfrm>
                <a:off x="2238348" y="3738824"/>
                <a:ext cx="770149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smtClean="0">
                    <a:solidFill>
                      <a:schemeClr val="tx1"/>
                    </a:solidFill>
                    <a:latin typeface="Geo"/>
                    <a:ea typeface="Geo"/>
                    <a:cs typeface="Geo"/>
                    <a:sym typeface="Geo"/>
                  </a:rPr>
                  <a:t>Team INFINITI </a:t>
                </a:r>
                <a:endParaRPr sz="1800">
                  <a:solidFill>
                    <a:schemeClr val="tx1"/>
                  </a:solidFill>
                  <a:latin typeface="Geo"/>
                  <a:ea typeface="Geo"/>
                  <a:cs typeface="Geo"/>
                  <a:sym typeface="Geo"/>
                </a:endParaRPr>
              </a:p>
            </p:txBody>
          </p:sp>
        </p:grpSp>
        <p:sp>
          <p:nvSpPr>
            <p:cNvPr id="308" name="Google Shape;308;p8"/>
            <p:cNvSpPr/>
            <p:nvPr/>
          </p:nvSpPr>
          <p:spPr>
            <a:xfrm>
              <a:off x="5610972" y="1472177"/>
              <a:ext cx="970056" cy="780777"/>
            </a:xfrm>
            <a:custGeom>
              <a:avLst/>
              <a:gdLst/>
              <a:ahLst/>
              <a:cxnLst/>
              <a:rect l="l" t="t" r="r" b="b"/>
              <a:pathLst>
                <a:path w="390525" h="314325" extrusionOk="0">
                  <a:moveTo>
                    <a:pt x="384512" y="120468"/>
                  </a:moveTo>
                  <a:lnTo>
                    <a:pt x="319361" y="12645"/>
                  </a:lnTo>
                  <a:cubicBezTo>
                    <a:pt x="316504" y="7883"/>
                    <a:pt x="310503" y="5978"/>
                    <a:pt x="305360" y="8264"/>
                  </a:cubicBezTo>
                  <a:lnTo>
                    <a:pt x="265545" y="25790"/>
                  </a:lnTo>
                  <a:lnTo>
                    <a:pt x="204109" y="7597"/>
                  </a:lnTo>
                  <a:cubicBezTo>
                    <a:pt x="201252" y="6740"/>
                    <a:pt x="198203" y="7121"/>
                    <a:pt x="195536" y="8550"/>
                  </a:cubicBezTo>
                  <a:lnTo>
                    <a:pt x="124766" y="47697"/>
                  </a:lnTo>
                  <a:lnTo>
                    <a:pt x="83999" y="21599"/>
                  </a:lnTo>
                  <a:cubicBezTo>
                    <a:pt x="81522" y="19980"/>
                    <a:pt x="78379" y="19503"/>
                    <a:pt x="75521" y="20170"/>
                  </a:cubicBezTo>
                  <a:cubicBezTo>
                    <a:pt x="72569" y="20837"/>
                    <a:pt x="70092" y="22647"/>
                    <a:pt x="68568" y="25218"/>
                  </a:cubicBezTo>
                  <a:lnTo>
                    <a:pt x="8751" y="124183"/>
                  </a:lnTo>
                  <a:cubicBezTo>
                    <a:pt x="5608" y="129327"/>
                    <a:pt x="7227" y="136089"/>
                    <a:pt x="12276" y="139328"/>
                  </a:cubicBezTo>
                  <a:lnTo>
                    <a:pt x="37421" y="155425"/>
                  </a:lnTo>
                  <a:lnTo>
                    <a:pt x="32373" y="162188"/>
                  </a:lnTo>
                  <a:cubicBezTo>
                    <a:pt x="22086" y="175904"/>
                    <a:pt x="24849" y="195430"/>
                    <a:pt x="38565" y="205717"/>
                  </a:cubicBezTo>
                  <a:cubicBezTo>
                    <a:pt x="43994" y="209813"/>
                    <a:pt x="50471" y="211908"/>
                    <a:pt x="57138" y="211908"/>
                  </a:cubicBezTo>
                  <a:cubicBezTo>
                    <a:pt x="57710" y="211908"/>
                    <a:pt x="58376" y="211908"/>
                    <a:pt x="58948" y="211813"/>
                  </a:cubicBezTo>
                  <a:cubicBezTo>
                    <a:pt x="60567" y="218671"/>
                    <a:pt x="64473" y="225053"/>
                    <a:pt x="70568" y="229625"/>
                  </a:cubicBezTo>
                  <a:cubicBezTo>
                    <a:pt x="76188" y="233816"/>
                    <a:pt x="82665" y="235816"/>
                    <a:pt x="89142" y="235816"/>
                  </a:cubicBezTo>
                  <a:cubicBezTo>
                    <a:pt x="89714" y="235816"/>
                    <a:pt x="90285" y="235816"/>
                    <a:pt x="90857" y="235721"/>
                  </a:cubicBezTo>
                  <a:cubicBezTo>
                    <a:pt x="92476" y="242865"/>
                    <a:pt x="96572" y="249056"/>
                    <a:pt x="102477" y="253533"/>
                  </a:cubicBezTo>
                  <a:cubicBezTo>
                    <a:pt x="107907" y="257628"/>
                    <a:pt x="114384" y="259724"/>
                    <a:pt x="121051" y="259724"/>
                  </a:cubicBezTo>
                  <a:cubicBezTo>
                    <a:pt x="121623" y="259724"/>
                    <a:pt x="122289" y="259724"/>
                    <a:pt x="122861" y="259628"/>
                  </a:cubicBezTo>
                  <a:cubicBezTo>
                    <a:pt x="124480" y="266486"/>
                    <a:pt x="128385" y="272868"/>
                    <a:pt x="134481" y="277440"/>
                  </a:cubicBezTo>
                  <a:cubicBezTo>
                    <a:pt x="140101" y="281632"/>
                    <a:pt x="146578" y="283632"/>
                    <a:pt x="153055" y="283632"/>
                  </a:cubicBezTo>
                  <a:cubicBezTo>
                    <a:pt x="162485" y="283632"/>
                    <a:pt x="171915" y="279345"/>
                    <a:pt x="178010" y="271154"/>
                  </a:cubicBezTo>
                  <a:lnTo>
                    <a:pt x="179058" y="269820"/>
                  </a:lnTo>
                  <a:lnTo>
                    <a:pt x="223445" y="301443"/>
                  </a:lnTo>
                  <a:cubicBezTo>
                    <a:pt x="229160" y="305539"/>
                    <a:pt x="235732" y="307444"/>
                    <a:pt x="242304" y="307444"/>
                  </a:cubicBezTo>
                  <a:cubicBezTo>
                    <a:pt x="252496" y="307444"/>
                    <a:pt x="262497" y="302777"/>
                    <a:pt x="268784" y="293919"/>
                  </a:cubicBezTo>
                  <a:cubicBezTo>
                    <a:pt x="271546" y="290109"/>
                    <a:pt x="273356" y="285918"/>
                    <a:pt x="274213" y="281536"/>
                  </a:cubicBezTo>
                  <a:cubicBezTo>
                    <a:pt x="286310" y="283822"/>
                    <a:pt x="299264" y="279155"/>
                    <a:pt x="306884" y="268582"/>
                  </a:cubicBezTo>
                  <a:cubicBezTo>
                    <a:pt x="310979" y="262867"/>
                    <a:pt x="312980" y="256295"/>
                    <a:pt x="312980" y="249818"/>
                  </a:cubicBezTo>
                  <a:cubicBezTo>
                    <a:pt x="321743" y="248770"/>
                    <a:pt x="330029" y="244198"/>
                    <a:pt x="335554" y="236578"/>
                  </a:cubicBezTo>
                  <a:cubicBezTo>
                    <a:pt x="338888" y="231911"/>
                    <a:pt x="340888" y="226577"/>
                    <a:pt x="341460" y="221243"/>
                  </a:cubicBezTo>
                  <a:cubicBezTo>
                    <a:pt x="351842" y="221433"/>
                    <a:pt x="362224" y="216766"/>
                    <a:pt x="368796" y="207717"/>
                  </a:cubicBezTo>
                  <a:cubicBezTo>
                    <a:pt x="373844" y="200669"/>
                    <a:pt x="375845" y="192096"/>
                    <a:pt x="374416" y="183524"/>
                  </a:cubicBezTo>
                  <a:cubicBezTo>
                    <a:pt x="372987" y="174951"/>
                    <a:pt x="368320" y="167427"/>
                    <a:pt x="361176" y="162378"/>
                  </a:cubicBezTo>
                  <a:lnTo>
                    <a:pt x="350413" y="154758"/>
                  </a:lnTo>
                  <a:lnTo>
                    <a:pt x="380893" y="135518"/>
                  </a:lnTo>
                  <a:cubicBezTo>
                    <a:pt x="386036" y="132375"/>
                    <a:pt x="387656" y="125707"/>
                    <a:pt x="384512" y="120468"/>
                  </a:cubicBezTo>
                  <a:close/>
                  <a:moveTo>
                    <a:pt x="64377" y="186000"/>
                  </a:moveTo>
                  <a:cubicBezTo>
                    <a:pt x="62949" y="187905"/>
                    <a:pt x="60853" y="189144"/>
                    <a:pt x="58567" y="189429"/>
                  </a:cubicBezTo>
                  <a:cubicBezTo>
                    <a:pt x="56186" y="189810"/>
                    <a:pt x="53900" y="189144"/>
                    <a:pt x="51995" y="187715"/>
                  </a:cubicBezTo>
                  <a:cubicBezTo>
                    <a:pt x="48090" y="184762"/>
                    <a:pt x="47232" y="179238"/>
                    <a:pt x="50185" y="175237"/>
                  </a:cubicBezTo>
                  <a:lnTo>
                    <a:pt x="64758" y="155806"/>
                  </a:lnTo>
                  <a:cubicBezTo>
                    <a:pt x="67711" y="151901"/>
                    <a:pt x="73235" y="151044"/>
                    <a:pt x="77236" y="153996"/>
                  </a:cubicBezTo>
                  <a:cubicBezTo>
                    <a:pt x="81141" y="156949"/>
                    <a:pt x="81999" y="162474"/>
                    <a:pt x="79046" y="166474"/>
                  </a:cubicBezTo>
                  <a:lnTo>
                    <a:pt x="64377" y="186000"/>
                  </a:lnTo>
                  <a:close/>
                  <a:moveTo>
                    <a:pt x="96381" y="210003"/>
                  </a:moveTo>
                  <a:cubicBezTo>
                    <a:pt x="93428" y="213909"/>
                    <a:pt x="87904" y="214766"/>
                    <a:pt x="83903" y="211813"/>
                  </a:cubicBezTo>
                  <a:cubicBezTo>
                    <a:pt x="79998" y="208860"/>
                    <a:pt x="79141" y="203336"/>
                    <a:pt x="82094" y="199335"/>
                  </a:cubicBezTo>
                  <a:lnTo>
                    <a:pt x="96667" y="179904"/>
                  </a:lnTo>
                  <a:cubicBezTo>
                    <a:pt x="96667" y="179904"/>
                    <a:pt x="96667" y="179904"/>
                    <a:pt x="96667" y="179904"/>
                  </a:cubicBezTo>
                  <a:lnTo>
                    <a:pt x="106954" y="166284"/>
                  </a:lnTo>
                  <a:cubicBezTo>
                    <a:pt x="108383" y="164378"/>
                    <a:pt x="110478" y="163140"/>
                    <a:pt x="112764" y="162855"/>
                  </a:cubicBezTo>
                  <a:cubicBezTo>
                    <a:pt x="115145" y="162474"/>
                    <a:pt x="117432" y="163140"/>
                    <a:pt x="119336" y="164569"/>
                  </a:cubicBezTo>
                  <a:cubicBezTo>
                    <a:pt x="123242" y="167522"/>
                    <a:pt x="124099" y="173046"/>
                    <a:pt x="121146" y="177047"/>
                  </a:cubicBezTo>
                  <a:lnTo>
                    <a:pt x="96381" y="210003"/>
                  </a:lnTo>
                  <a:close/>
                  <a:moveTo>
                    <a:pt x="128385" y="234006"/>
                  </a:moveTo>
                  <a:cubicBezTo>
                    <a:pt x="126957" y="235911"/>
                    <a:pt x="124861" y="237150"/>
                    <a:pt x="122575" y="237435"/>
                  </a:cubicBezTo>
                  <a:cubicBezTo>
                    <a:pt x="120194" y="237816"/>
                    <a:pt x="117908" y="237150"/>
                    <a:pt x="116003" y="235721"/>
                  </a:cubicBezTo>
                  <a:cubicBezTo>
                    <a:pt x="114098" y="234292"/>
                    <a:pt x="112860" y="232197"/>
                    <a:pt x="112574" y="229911"/>
                  </a:cubicBezTo>
                  <a:cubicBezTo>
                    <a:pt x="112193" y="227529"/>
                    <a:pt x="112860" y="225243"/>
                    <a:pt x="114288" y="223338"/>
                  </a:cubicBezTo>
                  <a:lnTo>
                    <a:pt x="139053" y="190286"/>
                  </a:lnTo>
                  <a:cubicBezTo>
                    <a:pt x="139053" y="190286"/>
                    <a:pt x="139053" y="190286"/>
                    <a:pt x="139053" y="190286"/>
                  </a:cubicBezTo>
                  <a:lnTo>
                    <a:pt x="143530" y="184286"/>
                  </a:lnTo>
                  <a:cubicBezTo>
                    <a:pt x="144959" y="182381"/>
                    <a:pt x="147054" y="181143"/>
                    <a:pt x="149340" y="180857"/>
                  </a:cubicBezTo>
                  <a:cubicBezTo>
                    <a:pt x="149721" y="180761"/>
                    <a:pt x="150198" y="180761"/>
                    <a:pt x="150578" y="180761"/>
                  </a:cubicBezTo>
                  <a:cubicBezTo>
                    <a:pt x="152484" y="180761"/>
                    <a:pt x="154293" y="181333"/>
                    <a:pt x="155912" y="182571"/>
                  </a:cubicBezTo>
                  <a:cubicBezTo>
                    <a:pt x="157818" y="184000"/>
                    <a:pt x="159056" y="186095"/>
                    <a:pt x="159342" y="188382"/>
                  </a:cubicBezTo>
                  <a:cubicBezTo>
                    <a:pt x="159723" y="190763"/>
                    <a:pt x="159056" y="193049"/>
                    <a:pt x="157627" y="194954"/>
                  </a:cubicBezTo>
                  <a:lnTo>
                    <a:pt x="128385" y="234006"/>
                  </a:lnTo>
                  <a:close/>
                  <a:moveTo>
                    <a:pt x="174867" y="238483"/>
                  </a:moveTo>
                  <a:lnTo>
                    <a:pt x="160294" y="257914"/>
                  </a:lnTo>
                  <a:cubicBezTo>
                    <a:pt x="157341" y="261819"/>
                    <a:pt x="151817" y="262677"/>
                    <a:pt x="147816" y="259724"/>
                  </a:cubicBezTo>
                  <a:cubicBezTo>
                    <a:pt x="143911" y="256771"/>
                    <a:pt x="143054" y="251247"/>
                    <a:pt x="146007" y="247246"/>
                  </a:cubicBezTo>
                  <a:lnTo>
                    <a:pt x="160580" y="227815"/>
                  </a:lnTo>
                  <a:cubicBezTo>
                    <a:pt x="162009" y="225910"/>
                    <a:pt x="164104" y="224672"/>
                    <a:pt x="166390" y="224386"/>
                  </a:cubicBezTo>
                  <a:cubicBezTo>
                    <a:pt x="168771" y="224005"/>
                    <a:pt x="171057" y="224672"/>
                    <a:pt x="172962" y="226101"/>
                  </a:cubicBezTo>
                  <a:cubicBezTo>
                    <a:pt x="177058" y="229053"/>
                    <a:pt x="177820" y="234578"/>
                    <a:pt x="174867" y="238483"/>
                  </a:cubicBezTo>
                  <a:close/>
                  <a:moveTo>
                    <a:pt x="352509" y="187143"/>
                  </a:moveTo>
                  <a:cubicBezTo>
                    <a:pt x="352985" y="189810"/>
                    <a:pt x="352318" y="192477"/>
                    <a:pt x="350699" y="194763"/>
                  </a:cubicBezTo>
                  <a:cubicBezTo>
                    <a:pt x="347365" y="199431"/>
                    <a:pt x="340888" y="200478"/>
                    <a:pt x="336221" y="197144"/>
                  </a:cubicBezTo>
                  <a:lnTo>
                    <a:pt x="328220" y="191430"/>
                  </a:lnTo>
                  <a:cubicBezTo>
                    <a:pt x="328220" y="191430"/>
                    <a:pt x="328220" y="191430"/>
                    <a:pt x="328220" y="191430"/>
                  </a:cubicBezTo>
                  <a:lnTo>
                    <a:pt x="328220" y="191430"/>
                  </a:lnTo>
                  <a:lnTo>
                    <a:pt x="283357" y="159616"/>
                  </a:lnTo>
                  <a:cubicBezTo>
                    <a:pt x="278404" y="156092"/>
                    <a:pt x="271451" y="157235"/>
                    <a:pt x="267831" y="162188"/>
                  </a:cubicBezTo>
                  <a:cubicBezTo>
                    <a:pt x="264307" y="167141"/>
                    <a:pt x="265450" y="174094"/>
                    <a:pt x="270403" y="177714"/>
                  </a:cubicBezTo>
                  <a:lnTo>
                    <a:pt x="315170" y="209527"/>
                  </a:lnTo>
                  <a:cubicBezTo>
                    <a:pt x="319743" y="212861"/>
                    <a:pt x="320695" y="219147"/>
                    <a:pt x="317457" y="223719"/>
                  </a:cubicBezTo>
                  <a:cubicBezTo>
                    <a:pt x="314123" y="228386"/>
                    <a:pt x="307646" y="229434"/>
                    <a:pt x="302978" y="226101"/>
                  </a:cubicBezTo>
                  <a:lnTo>
                    <a:pt x="299454" y="223624"/>
                  </a:lnTo>
                  <a:cubicBezTo>
                    <a:pt x="299454" y="223624"/>
                    <a:pt x="299454" y="223624"/>
                    <a:pt x="299454" y="223624"/>
                  </a:cubicBezTo>
                  <a:cubicBezTo>
                    <a:pt x="299454" y="223624"/>
                    <a:pt x="299454" y="223624"/>
                    <a:pt x="299454" y="223624"/>
                  </a:cubicBezTo>
                  <a:lnTo>
                    <a:pt x="265069" y="199145"/>
                  </a:lnTo>
                  <a:cubicBezTo>
                    <a:pt x="260402" y="195811"/>
                    <a:pt x="253925" y="196383"/>
                    <a:pt x="250115" y="200574"/>
                  </a:cubicBezTo>
                  <a:cubicBezTo>
                    <a:pt x="245638" y="205622"/>
                    <a:pt x="246591" y="213242"/>
                    <a:pt x="251925" y="217052"/>
                  </a:cubicBezTo>
                  <a:lnTo>
                    <a:pt x="286405" y="241626"/>
                  </a:lnTo>
                  <a:cubicBezTo>
                    <a:pt x="290977" y="244960"/>
                    <a:pt x="291929" y="251247"/>
                    <a:pt x="288691" y="255819"/>
                  </a:cubicBezTo>
                  <a:cubicBezTo>
                    <a:pt x="285357" y="260486"/>
                    <a:pt x="278880" y="261534"/>
                    <a:pt x="274213" y="258200"/>
                  </a:cubicBezTo>
                  <a:lnTo>
                    <a:pt x="261926" y="249437"/>
                  </a:lnTo>
                  <a:cubicBezTo>
                    <a:pt x="261926" y="249437"/>
                    <a:pt x="261926" y="249437"/>
                    <a:pt x="261926" y="249437"/>
                  </a:cubicBezTo>
                  <a:lnTo>
                    <a:pt x="243257" y="236197"/>
                  </a:lnTo>
                  <a:cubicBezTo>
                    <a:pt x="237923" y="232387"/>
                    <a:pt x="230398" y="234006"/>
                    <a:pt x="227064" y="239912"/>
                  </a:cubicBezTo>
                  <a:cubicBezTo>
                    <a:pt x="224302" y="244865"/>
                    <a:pt x="225921" y="251151"/>
                    <a:pt x="230589" y="254485"/>
                  </a:cubicBezTo>
                  <a:lnTo>
                    <a:pt x="248686" y="267344"/>
                  </a:lnTo>
                  <a:cubicBezTo>
                    <a:pt x="252877" y="270773"/>
                    <a:pt x="253734" y="276774"/>
                    <a:pt x="250591" y="281155"/>
                  </a:cubicBezTo>
                  <a:cubicBezTo>
                    <a:pt x="247257" y="285822"/>
                    <a:pt x="240780" y="286870"/>
                    <a:pt x="236113" y="283536"/>
                  </a:cubicBezTo>
                  <a:lnTo>
                    <a:pt x="192203" y="252294"/>
                  </a:lnTo>
                  <a:lnTo>
                    <a:pt x="192298" y="252199"/>
                  </a:lnTo>
                  <a:cubicBezTo>
                    <a:pt x="201156" y="240388"/>
                    <a:pt x="200870" y="223910"/>
                    <a:pt x="191060" y="212861"/>
                  </a:cubicBezTo>
                  <a:cubicBezTo>
                    <a:pt x="187250" y="208575"/>
                    <a:pt x="182773" y="205622"/>
                    <a:pt x="177915" y="204003"/>
                  </a:cubicBezTo>
                  <a:cubicBezTo>
                    <a:pt x="181154" y="197907"/>
                    <a:pt x="182202" y="190858"/>
                    <a:pt x="180868" y="183905"/>
                  </a:cubicBezTo>
                  <a:cubicBezTo>
                    <a:pt x="179535" y="176666"/>
                    <a:pt x="175629" y="170094"/>
                    <a:pt x="169914" y="165522"/>
                  </a:cubicBezTo>
                  <a:cubicBezTo>
                    <a:pt x="163152" y="159997"/>
                    <a:pt x="154484" y="157616"/>
                    <a:pt x="145911" y="158854"/>
                  </a:cubicBezTo>
                  <a:cubicBezTo>
                    <a:pt x="144768" y="159044"/>
                    <a:pt x="143530" y="159235"/>
                    <a:pt x="142387" y="159521"/>
                  </a:cubicBezTo>
                  <a:cubicBezTo>
                    <a:pt x="140292" y="154663"/>
                    <a:pt x="136958" y="150186"/>
                    <a:pt x="132386" y="146757"/>
                  </a:cubicBezTo>
                  <a:cubicBezTo>
                    <a:pt x="125718" y="141804"/>
                    <a:pt x="117527" y="139709"/>
                    <a:pt x="109335" y="140852"/>
                  </a:cubicBezTo>
                  <a:cubicBezTo>
                    <a:pt x="105240" y="141423"/>
                    <a:pt x="101334" y="142852"/>
                    <a:pt x="97905" y="144852"/>
                  </a:cubicBezTo>
                  <a:cubicBezTo>
                    <a:pt x="95905" y="141709"/>
                    <a:pt x="93333" y="138852"/>
                    <a:pt x="90190" y="136470"/>
                  </a:cubicBezTo>
                  <a:cubicBezTo>
                    <a:pt x="78284" y="127517"/>
                    <a:pt x="61996" y="128469"/>
                    <a:pt x="51137" y="137899"/>
                  </a:cubicBezTo>
                  <a:lnTo>
                    <a:pt x="33135" y="126374"/>
                  </a:lnTo>
                  <a:lnTo>
                    <a:pt x="81522" y="46364"/>
                  </a:lnTo>
                  <a:lnTo>
                    <a:pt x="102573" y="59794"/>
                  </a:lnTo>
                  <a:lnTo>
                    <a:pt x="88666" y="67509"/>
                  </a:lnTo>
                  <a:cubicBezTo>
                    <a:pt x="85332" y="69319"/>
                    <a:pt x="83237" y="72748"/>
                    <a:pt x="82951" y="76463"/>
                  </a:cubicBezTo>
                  <a:cubicBezTo>
                    <a:pt x="82379" y="84369"/>
                    <a:pt x="83999" y="92274"/>
                    <a:pt x="87618" y="99323"/>
                  </a:cubicBezTo>
                  <a:cubicBezTo>
                    <a:pt x="98667" y="121135"/>
                    <a:pt x="125528" y="129993"/>
                    <a:pt x="147435" y="119040"/>
                  </a:cubicBezTo>
                  <a:lnTo>
                    <a:pt x="198966" y="93322"/>
                  </a:lnTo>
                  <a:lnTo>
                    <a:pt x="225064" y="93703"/>
                  </a:lnTo>
                  <a:lnTo>
                    <a:pt x="323934" y="163331"/>
                  </a:lnTo>
                  <a:cubicBezTo>
                    <a:pt x="323934" y="163331"/>
                    <a:pt x="323934" y="163331"/>
                    <a:pt x="323934" y="163331"/>
                  </a:cubicBezTo>
                  <a:lnTo>
                    <a:pt x="348127" y="180571"/>
                  </a:lnTo>
                  <a:cubicBezTo>
                    <a:pt x="350603" y="182095"/>
                    <a:pt x="352127" y="184381"/>
                    <a:pt x="352509" y="187143"/>
                  </a:cubicBezTo>
                  <a:close/>
                  <a:moveTo>
                    <a:pt x="330887" y="140947"/>
                  </a:moveTo>
                  <a:lnTo>
                    <a:pt x="235256" y="73605"/>
                  </a:lnTo>
                  <a:cubicBezTo>
                    <a:pt x="233446" y="72367"/>
                    <a:pt x="231255" y="71605"/>
                    <a:pt x="229065" y="71700"/>
                  </a:cubicBezTo>
                  <a:lnTo>
                    <a:pt x="196775" y="70938"/>
                  </a:lnTo>
                  <a:lnTo>
                    <a:pt x="196584" y="70938"/>
                  </a:lnTo>
                  <a:cubicBezTo>
                    <a:pt x="194870" y="71034"/>
                    <a:pt x="193155" y="71415"/>
                    <a:pt x="191631" y="72177"/>
                  </a:cubicBezTo>
                  <a:lnTo>
                    <a:pt x="137720" y="99132"/>
                  </a:lnTo>
                  <a:cubicBezTo>
                    <a:pt x="126671" y="104657"/>
                    <a:pt x="113145" y="100180"/>
                    <a:pt x="107621" y="89226"/>
                  </a:cubicBezTo>
                  <a:cubicBezTo>
                    <a:pt x="106668" y="87417"/>
                    <a:pt x="106002" y="85416"/>
                    <a:pt x="105620" y="83416"/>
                  </a:cubicBezTo>
                  <a:lnTo>
                    <a:pt x="202204" y="29981"/>
                  </a:lnTo>
                  <a:lnTo>
                    <a:pt x="263069" y="47983"/>
                  </a:lnTo>
                  <a:cubicBezTo>
                    <a:pt x="265545" y="48745"/>
                    <a:pt x="268308" y="48555"/>
                    <a:pt x="270689" y="47507"/>
                  </a:cubicBezTo>
                  <a:lnTo>
                    <a:pt x="305360" y="32267"/>
                  </a:lnTo>
                  <a:lnTo>
                    <a:pt x="359843" y="122469"/>
                  </a:lnTo>
                  <a:lnTo>
                    <a:pt x="330887" y="140947"/>
                  </a:lnTo>
                  <a:close/>
                </a:path>
              </a:pathLst>
            </a:custGeom>
            <a:gradFill>
              <a:gsLst>
                <a:gs pos="0">
                  <a:schemeClr val="accent2"/>
                </a:gs>
                <a:gs pos="100000">
                  <a:srgbClr val="A76E4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5" name="Picture 14" descr="infi.png"/>
          <p:cNvPicPr>
            <a:picLocks noChangeAspect="1"/>
          </p:cNvPicPr>
          <p:nvPr/>
        </p:nvPicPr>
        <p:blipFill>
          <a:blip r:embed="rId4"/>
          <a:stretch>
            <a:fillRect/>
          </a:stretch>
        </p:blipFill>
        <p:spPr>
          <a:xfrm>
            <a:off x="5667372" y="3929066"/>
            <a:ext cx="785794" cy="7857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p:nvPr/>
        </p:nvSpPr>
        <p:spPr>
          <a:xfrm>
            <a:off x="852718" y="2506579"/>
            <a:ext cx="1443661" cy="1471323"/>
          </a:xfrm>
          <a:prstGeom prst="rect">
            <a:avLst/>
          </a:prstGeom>
          <a:solidFill>
            <a:srgbClr val="FF2D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accent6"/>
              </a:solidFill>
              <a:latin typeface="Arial"/>
              <a:ea typeface="Arial"/>
              <a:cs typeface="Arial"/>
              <a:sym typeface="Arial"/>
            </a:endParaRPr>
          </a:p>
        </p:txBody>
      </p:sp>
      <p:sp>
        <p:nvSpPr>
          <p:cNvPr id="228" name="Google Shape;228;p3"/>
          <p:cNvSpPr txBox="1">
            <a:spLocks noGrp="1"/>
          </p:cNvSpPr>
          <p:nvPr>
            <p:ph type="title"/>
          </p:nvPr>
        </p:nvSpPr>
        <p:spPr>
          <a:xfrm>
            <a:off x="461913" y="845570"/>
            <a:ext cx="11430000" cy="726439"/>
          </a:xfrm>
          <a:prstGeom prst="rect">
            <a:avLst/>
          </a:prstGeom>
          <a:noFill/>
          <a:ln>
            <a:noFill/>
          </a:ln>
        </p:spPr>
        <p:txBody>
          <a:bodyPr spcFirstLastPara="1" wrap="square" lIns="0" tIns="45700" rIns="0" bIns="0" anchor="t" anchorCtr="0">
            <a:normAutofit/>
          </a:bodyPr>
          <a:lstStyle/>
          <a:p>
            <a:pPr marL="0" lvl="0" indent="0" algn="l" rtl="0">
              <a:lnSpc>
                <a:spcPct val="80000"/>
              </a:lnSpc>
              <a:spcBef>
                <a:spcPts val="0"/>
              </a:spcBef>
              <a:spcAft>
                <a:spcPts val="0"/>
              </a:spcAft>
              <a:buClr>
                <a:schemeClr val="dk1"/>
              </a:buClr>
              <a:buSzPts val="3600"/>
              <a:buFont typeface="Arial"/>
              <a:buNone/>
            </a:pPr>
            <a:r>
              <a:rPr lang="en-US" dirty="0"/>
              <a:t>Team details</a:t>
            </a:r>
            <a:endParaRPr/>
          </a:p>
        </p:txBody>
      </p:sp>
      <p:sp>
        <p:nvSpPr>
          <p:cNvPr id="231" name="Google Shape;231;p3"/>
          <p:cNvSpPr txBox="1"/>
          <p:nvPr/>
        </p:nvSpPr>
        <p:spPr>
          <a:xfrm>
            <a:off x="2637616" y="2098914"/>
            <a:ext cx="3177007" cy="811161"/>
          </a:xfrm>
          <a:prstGeom prst="rect">
            <a:avLst/>
          </a:prstGeom>
          <a:noFill/>
          <a:ln>
            <a:noFill/>
          </a:ln>
        </p:spPr>
        <p:txBody>
          <a:bodyPr spcFirstLastPara="1" wrap="square" lIns="0" tIns="0" rIns="0" bIns="0" anchor="b" anchorCtr="0">
            <a:normAutofit/>
          </a:bodyPr>
          <a:lstStyle/>
          <a:p>
            <a:pPr marL="0" marR="0" lvl="0" indent="0" algn="l" rtl="0">
              <a:lnSpc>
                <a:spcPct val="90000"/>
              </a:lnSpc>
              <a:spcBef>
                <a:spcPts val="0"/>
              </a:spcBef>
              <a:spcAft>
                <a:spcPts val="0"/>
              </a:spcAft>
              <a:buClr>
                <a:srgbClr val="FF2DD7"/>
              </a:buClr>
              <a:buSzPts val="3600"/>
              <a:buFont typeface="Arial"/>
              <a:buNone/>
            </a:pPr>
            <a:r>
              <a:rPr lang="en-US" sz="3600" b="1" dirty="0" smtClean="0">
                <a:solidFill>
                  <a:srgbClr val="FF2DD7"/>
                </a:solidFill>
              </a:rPr>
              <a:t>D.Likhitha</a:t>
            </a:r>
            <a:r>
              <a:rPr lang="en-US" sz="3600" b="1" i="0" u="none" strike="noStrike" cap="none" dirty="0" smtClean="0">
                <a:solidFill>
                  <a:srgbClr val="FF2DD7"/>
                </a:solidFill>
                <a:latin typeface="Arial"/>
                <a:ea typeface="Arial"/>
                <a:cs typeface="Arial"/>
                <a:sym typeface="Arial"/>
              </a:rPr>
              <a:t> </a:t>
            </a:r>
            <a:endParaRPr/>
          </a:p>
        </p:txBody>
      </p:sp>
      <p:sp>
        <p:nvSpPr>
          <p:cNvPr id="232" name="Google Shape;232;p3"/>
          <p:cNvSpPr/>
          <p:nvPr/>
        </p:nvSpPr>
        <p:spPr>
          <a:xfrm>
            <a:off x="806843" y="4484545"/>
            <a:ext cx="1481237" cy="1471323"/>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Photo</a:t>
            </a:r>
            <a:endParaRPr/>
          </a:p>
        </p:txBody>
      </p:sp>
      <p:cxnSp>
        <p:nvCxnSpPr>
          <p:cNvPr id="233" name="Google Shape;233;p3"/>
          <p:cNvCxnSpPr/>
          <p:nvPr/>
        </p:nvCxnSpPr>
        <p:spPr>
          <a:xfrm>
            <a:off x="5810248" y="1928802"/>
            <a:ext cx="0" cy="4523725"/>
          </a:xfrm>
          <a:prstGeom prst="straightConnector1">
            <a:avLst/>
          </a:prstGeom>
          <a:noFill/>
          <a:ln w="9525" cap="flat" cmpd="sng">
            <a:solidFill>
              <a:srgbClr val="9E12FE"/>
            </a:solidFill>
            <a:prstDash val="solid"/>
            <a:miter lim="800000"/>
            <a:headEnd type="none" w="sm" len="sm"/>
            <a:tailEnd type="none" w="sm" len="sm"/>
          </a:ln>
        </p:spPr>
      </p:cxnSp>
      <p:cxnSp>
        <p:nvCxnSpPr>
          <p:cNvPr id="234" name="Google Shape;234;p3"/>
          <p:cNvCxnSpPr/>
          <p:nvPr/>
        </p:nvCxnSpPr>
        <p:spPr>
          <a:xfrm>
            <a:off x="2669306" y="3010298"/>
            <a:ext cx="3005353" cy="8795"/>
          </a:xfrm>
          <a:prstGeom prst="straightConnector1">
            <a:avLst/>
          </a:prstGeom>
          <a:noFill/>
          <a:ln w="9525" cap="flat" cmpd="sng">
            <a:solidFill>
              <a:srgbClr val="FF2DD7"/>
            </a:solidFill>
            <a:prstDash val="solid"/>
            <a:miter lim="800000"/>
            <a:headEnd type="none" w="sm" len="sm"/>
            <a:tailEnd type="none" w="sm" len="sm"/>
          </a:ln>
        </p:spPr>
      </p:cxnSp>
      <p:sp>
        <p:nvSpPr>
          <p:cNvPr id="235" name="Google Shape;235;p3"/>
          <p:cNvSpPr txBox="1"/>
          <p:nvPr/>
        </p:nvSpPr>
        <p:spPr>
          <a:xfrm>
            <a:off x="2751413" y="4203349"/>
            <a:ext cx="3212579" cy="811161"/>
          </a:xfrm>
          <a:prstGeom prst="rect">
            <a:avLst/>
          </a:prstGeom>
          <a:noFill/>
          <a:ln>
            <a:noFill/>
          </a:ln>
        </p:spPr>
        <p:txBody>
          <a:bodyPr spcFirstLastPara="1" wrap="square" lIns="0" tIns="0" rIns="0" bIns="0" anchor="b" anchorCtr="0">
            <a:normAutofit/>
          </a:bodyPr>
          <a:lstStyle/>
          <a:p>
            <a:pPr marL="0" marR="0" lvl="0" indent="0" algn="l" rtl="0">
              <a:lnSpc>
                <a:spcPct val="90000"/>
              </a:lnSpc>
              <a:spcBef>
                <a:spcPts val="0"/>
              </a:spcBef>
              <a:spcAft>
                <a:spcPts val="0"/>
              </a:spcAft>
              <a:buClr>
                <a:schemeClr val="accent6"/>
              </a:buClr>
              <a:buSzPts val="3600"/>
              <a:buFont typeface="Arial"/>
              <a:buNone/>
            </a:pPr>
            <a:r>
              <a:rPr lang="en-US" sz="3600" b="1" dirty="0" smtClean="0">
                <a:solidFill>
                  <a:schemeClr val="accent6"/>
                </a:solidFill>
              </a:rPr>
              <a:t>B.Chaitanya</a:t>
            </a:r>
            <a:endParaRPr/>
          </a:p>
        </p:txBody>
      </p:sp>
      <p:cxnSp>
        <p:nvCxnSpPr>
          <p:cNvPr id="236" name="Google Shape;236;p3"/>
          <p:cNvCxnSpPr/>
          <p:nvPr/>
        </p:nvCxnSpPr>
        <p:spPr>
          <a:xfrm>
            <a:off x="2788060" y="5101825"/>
            <a:ext cx="1889809" cy="0"/>
          </a:xfrm>
          <a:prstGeom prst="straightConnector1">
            <a:avLst/>
          </a:prstGeom>
          <a:noFill/>
          <a:ln w="9525" cap="flat" cmpd="sng">
            <a:solidFill>
              <a:schemeClr val="accent6"/>
            </a:solidFill>
            <a:prstDash val="solid"/>
            <a:miter lim="800000"/>
            <a:headEnd type="none" w="sm" len="sm"/>
            <a:tailEnd type="none" w="sm" len="sm"/>
          </a:ln>
        </p:spPr>
      </p:cxnSp>
      <p:graphicFrame>
        <p:nvGraphicFramePr>
          <p:cNvPr id="237" name="Google Shape;237;p3"/>
          <p:cNvGraphicFramePr/>
          <p:nvPr/>
        </p:nvGraphicFramePr>
        <p:xfrm>
          <a:off x="461913" y="1465258"/>
          <a:ext cx="11268175" cy="396250"/>
        </p:xfrm>
        <a:graphic>
          <a:graphicData uri="http://schemas.openxmlformats.org/drawingml/2006/table">
            <a:tbl>
              <a:tblPr firstRow="1" bandRow="1">
                <a:noFill/>
                <a:tableStyleId>{4D8D0AAB-AE32-4BB5-86B5-EA70F63A802C}</a:tableStyleId>
              </a:tblPr>
              <a:tblGrid>
                <a:gridCol w="11268175"/>
              </a:tblGrid>
              <a:tr h="378450">
                <a:tc>
                  <a:txBody>
                    <a:bodyPr/>
                    <a:lstStyle/>
                    <a:p>
                      <a:pPr marL="0" marR="0" lvl="0" indent="0" algn="l" rtl="0">
                        <a:spcBef>
                          <a:spcPts val="0"/>
                        </a:spcBef>
                        <a:spcAft>
                          <a:spcPts val="0"/>
                        </a:spcAft>
                        <a:buNone/>
                      </a:pPr>
                      <a:r>
                        <a:rPr lang="en-US" sz="2000" u="none" strike="noStrike" cap="none" dirty="0">
                          <a:solidFill>
                            <a:schemeClr val="accent6"/>
                          </a:solidFill>
                        </a:rPr>
                        <a:t>TEAM NAME: </a:t>
                      </a:r>
                      <a:r>
                        <a:rPr lang="en-US" sz="2000" u="none" strike="noStrike" cap="none" dirty="0" smtClean="0">
                          <a:solidFill>
                            <a:schemeClr val="dk1"/>
                          </a:solidFill>
                        </a:rPr>
                        <a:t>Team</a:t>
                      </a:r>
                      <a:r>
                        <a:rPr lang="en-US" sz="2000" u="none" strike="noStrike" cap="none" baseline="0" dirty="0" smtClean="0">
                          <a:solidFill>
                            <a:schemeClr val="dk1"/>
                          </a:solidFill>
                        </a:rPr>
                        <a:t> INFINITI</a:t>
                      </a:r>
                      <a:endParaRPr/>
                    </a:p>
                  </a:txBody>
                  <a:tcPr marL="91450" marR="91450" marT="45725" marB="45725">
                    <a:lnL w="9525" cap="flat" cmpd="sng">
                      <a:solidFill>
                        <a:srgbClr val="E5BFFF"/>
                      </a:solidFill>
                      <a:prstDash val="solid"/>
                      <a:round/>
                      <a:headEnd type="none" w="sm" len="sm"/>
                      <a:tailEnd type="none" w="sm" len="sm"/>
                    </a:lnL>
                    <a:lnR w="9525" cap="flat" cmpd="sng">
                      <a:solidFill>
                        <a:srgbClr val="ECCCFF"/>
                      </a:solidFill>
                      <a:prstDash val="solid"/>
                      <a:round/>
                      <a:headEnd type="none" w="sm" len="sm"/>
                      <a:tailEnd type="none" w="sm" len="sm"/>
                    </a:lnR>
                    <a:lnT w="9525" cap="flat" cmpd="sng">
                      <a:solidFill>
                        <a:srgbClr val="E5BFFF"/>
                      </a:solidFill>
                      <a:prstDash val="solid"/>
                      <a:round/>
                      <a:headEnd type="none" w="sm" len="sm"/>
                      <a:tailEnd type="none" w="sm" len="sm"/>
                    </a:lnT>
                    <a:lnB w="9525" cap="flat" cmpd="sng">
                      <a:solidFill>
                        <a:srgbClr val="ECCCFF"/>
                      </a:solidFill>
                      <a:prstDash val="solid"/>
                      <a:round/>
                      <a:headEnd type="none" w="sm" len="sm"/>
                      <a:tailEnd type="none" w="sm" len="sm"/>
                    </a:lnB>
                    <a:solidFill>
                      <a:srgbClr val="D8D8D8"/>
                    </a:solidFill>
                  </a:tcPr>
                </a:tc>
              </a:tr>
            </a:tbl>
          </a:graphicData>
        </a:graphic>
      </p:graphicFrame>
      <p:sp>
        <p:nvSpPr>
          <p:cNvPr id="238" name="Google Shape;238;p3"/>
          <p:cNvSpPr txBox="1"/>
          <p:nvPr/>
        </p:nvSpPr>
        <p:spPr>
          <a:xfrm>
            <a:off x="2623232" y="3141433"/>
            <a:ext cx="276268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College: </a:t>
            </a:r>
            <a:r>
              <a:rPr lang="en-US" sz="1200" dirty="0" smtClean="0"/>
              <a:t>ANITS, Visakhapatnam</a:t>
            </a:r>
            <a:endParaRPr sz="1200" b="0" i="0" u="none" strike="noStrike" cap="none"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smtClean="0">
                <a:solidFill>
                  <a:srgbClr val="000000"/>
                </a:solidFill>
                <a:latin typeface="Arial"/>
                <a:ea typeface="Arial"/>
                <a:cs typeface="Arial"/>
                <a:sym typeface="Arial"/>
              </a:rPr>
              <a:t>Stream: </a:t>
            </a:r>
            <a:r>
              <a:rPr lang="en-US" sz="1200" dirty="0" smtClean="0"/>
              <a:t>CSE</a:t>
            </a:r>
            <a:endParaRPr smtClean="0"/>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smtClean="0">
                <a:solidFill>
                  <a:srgbClr val="000000"/>
                </a:solidFill>
                <a:latin typeface="Arial"/>
                <a:ea typeface="Arial"/>
                <a:cs typeface="Arial"/>
                <a:sym typeface="Arial"/>
              </a:rPr>
              <a:t>Year </a:t>
            </a:r>
            <a:r>
              <a:rPr lang="en-US" sz="1200" b="0" i="0" u="none" strike="noStrike" cap="none" dirty="0">
                <a:solidFill>
                  <a:srgbClr val="000000"/>
                </a:solidFill>
                <a:latin typeface="Arial"/>
                <a:ea typeface="Arial"/>
                <a:cs typeface="Arial"/>
                <a:sym typeface="Arial"/>
              </a:rPr>
              <a:t>of graduation</a:t>
            </a:r>
            <a:r>
              <a:rPr lang="en-US" sz="1200" b="0" i="0" u="none" strike="noStrike" cap="none" dirty="0" smtClean="0">
                <a:solidFill>
                  <a:srgbClr val="000000"/>
                </a:solidFill>
                <a:latin typeface="Arial"/>
                <a:ea typeface="Arial"/>
                <a:cs typeface="Arial"/>
                <a:sym typeface="Arial"/>
              </a:rPr>
              <a:t>: 2024</a:t>
            </a:r>
            <a:endParaRPr/>
          </a:p>
        </p:txBody>
      </p:sp>
      <p:sp>
        <p:nvSpPr>
          <p:cNvPr id="239" name="Google Shape;239;p3"/>
          <p:cNvSpPr txBox="1"/>
          <p:nvPr/>
        </p:nvSpPr>
        <p:spPr>
          <a:xfrm>
            <a:off x="2684751" y="5236045"/>
            <a:ext cx="276268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College: </a:t>
            </a:r>
            <a:r>
              <a:rPr lang="en-US" sz="1200" dirty="0" smtClean="0"/>
              <a:t>ANITS,Visakhapatnam</a:t>
            </a:r>
            <a:endParaRPr sz="1200" b="0"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rgbClr val="000000"/>
                </a:solidFill>
                <a:latin typeface="Arial"/>
                <a:ea typeface="Arial"/>
                <a:cs typeface="Arial"/>
                <a:sym typeface="Arial"/>
              </a:rPr>
              <a:t>Stream: </a:t>
            </a:r>
            <a:r>
              <a:rPr lang="en-US" sz="1200" dirty="0" smtClean="0"/>
              <a:t>CSE</a:t>
            </a:r>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Year of graduation</a:t>
            </a:r>
            <a:r>
              <a:rPr lang="en-US" sz="1200" b="0" i="0" u="none" strike="noStrike" cap="none" dirty="0" smtClean="0">
                <a:solidFill>
                  <a:srgbClr val="000000"/>
                </a:solidFill>
                <a:latin typeface="Arial"/>
                <a:ea typeface="Arial"/>
                <a:cs typeface="Arial"/>
                <a:sym typeface="Arial"/>
              </a:rPr>
              <a:t>: 2024</a:t>
            </a:r>
            <a:endParaRPr/>
          </a:p>
        </p:txBody>
      </p:sp>
      <p:pic>
        <p:nvPicPr>
          <p:cNvPr id="240" name="Google Shape;240;p3"/>
          <p:cNvPicPr preferRelativeResize="0"/>
          <p:nvPr/>
        </p:nvPicPr>
        <p:blipFill rotWithShape="1">
          <a:blip r:embed="rId3">
            <a:alphaModFix/>
          </a:blip>
          <a:srcRect/>
          <a:stretch/>
        </p:blipFill>
        <p:spPr>
          <a:xfrm>
            <a:off x="741168" y="4430433"/>
            <a:ext cx="1432800" cy="1432800"/>
          </a:xfrm>
          <a:prstGeom prst="rect">
            <a:avLst/>
          </a:prstGeom>
          <a:noFill/>
          <a:ln>
            <a:noFill/>
          </a:ln>
        </p:spPr>
      </p:pic>
      <p:sp>
        <p:nvSpPr>
          <p:cNvPr id="241" name="Google Shape;241;p3"/>
          <p:cNvSpPr/>
          <p:nvPr/>
        </p:nvSpPr>
        <p:spPr>
          <a:xfrm>
            <a:off x="6642349" y="2602417"/>
            <a:ext cx="1443661" cy="1471323"/>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pic>
        <p:nvPicPr>
          <p:cNvPr id="242" name="Google Shape;242;p3"/>
          <p:cNvPicPr preferRelativeResize="0"/>
          <p:nvPr/>
        </p:nvPicPr>
        <p:blipFill rotWithShape="1">
          <a:blip r:embed="rId3">
            <a:alphaModFix/>
          </a:blip>
          <a:srcRect/>
          <a:stretch/>
        </p:blipFill>
        <p:spPr>
          <a:xfrm>
            <a:off x="6533122" y="2520331"/>
            <a:ext cx="1433880" cy="1433880"/>
          </a:xfrm>
          <a:prstGeom prst="rect">
            <a:avLst/>
          </a:prstGeom>
          <a:noFill/>
          <a:ln>
            <a:noFill/>
          </a:ln>
        </p:spPr>
      </p:pic>
      <p:cxnSp>
        <p:nvCxnSpPr>
          <p:cNvPr id="243" name="Google Shape;243;p3"/>
          <p:cNvCxnSpPr/>
          <p:nvPr/>
        </p:nvCxnSpPr>
        <p:spPr>
          <a:xfrm>
            <a:off x="8449514" y="3106136"/>
            <a:ext cx="1889809" cy="0"/>
          </a:xfrm>
          <a:prstGeom prst="straightConnector1">
            <a:avLst/>
          </a:prstGeom>
          <a:noFill/>
          <a:ln w="9525" cap="flat" cmpd="sng">
            <a:solidFill>
              <a:schemeClr val="accent6"/>
            </a:solidFill>
            <a:prstDash val="solid"/>
            <a:miter lim="800000"/>
            <a:headEnd type="none" w="sm" len="sm"/>
            <a:tailEnd type="none" w="sm" len="sm"/>
          </a:ln>
        </p:spPr>
      </p:cxnSp>
      <p:sp>
        <p:nvSpPr>
          <p:cNvPr id="244" name="Google Shape;244;p3"/>
          <p:cNvSpPr txBox="1"/>
          <p:nvPr/>
        </p:nvSpPr>
        <p:spPr>
          <a:xfrm>
            <a:off x="8412863" y="3237271"/>
            <a:ext cx="276268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College: </a:t>
            </a:r>
            <a:r>
              <a:rPr lang="en-US" sz="1200" dirty="0" smtClean="0"/>
              <a:t>ANITS,Visakhapatnam</a:t>
            </a:r>
            <a:endParaRPr sz="1200" b="0"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rgbClr val="000000"/>
                </a:solidFill>
                <a:latin typeface="Arial"/>
                <a:ea typeface="Arial"/>
                <a:cs typeface="Arial"/>
                <a:sym typeface="Arial"/>
              </a:rPr>
              <a:t>Stream: </a:t>
            </a:r>
            <a:r>
              <a:rPr lang="en-US" sz="1200" dirty="0" smtClean="0"/>
              <a:t>CSE</a:t>
            </a:r>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Year of graduation</a:t>
            </a:r>
            <a:r>
              <a:rPr lang="en-US" sz="1200" b="0" i="0" u="none" strike="noStrike" cap="none" dirty="0" smtClean="0">
                <a:solidFill>
                  <a:srgbClr val="000000"/>
                </a:solidFill>
                <a:latin typeface="Arial"/>
                <a:ea typeface="Arial"/>
                <a:cs typeface="Arial"/>
                <a:sym typeface="Arial"/>
              </a:rPr>
              <a:t>: 2024</a:t>
            </a:r>
            <a:endParaRPr/>
          </a:p>
        </p:txBody>
      </p:sp>
      <p:sp>
        <p:nvSpPr>
          <p:cNvPr id="245" name="Google Shape;245;p3"/>
          <p:cNvSpPr/>
          <p:nvPr/>
        </p:nvSpPr>
        <p:spPr>
          <a:xfrm>
            <a:off x="6661197" y="4582048"/>
            <a:ext cx="1443661" cy="1471323"/>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pic>
        <p:nvPicPr>
          <p:cNvPr id="246" name="Google Shape;246;p3"/>
          <p:cNvPicPr preferRelativeResize="0"/>
          <p:nvPr/>
        </p:nvPicPr>
        <p:blipFill rotWithShape="1">
          <a:blip r:embed="rId3">
            <a:alphaModFix/>
          </a:blip>
          <a:srcRect/>
          <a:stretch/>
        </p:blipFill>
        <p:spPr>
          <a:xfrm>
            <a:off x="6551970" y="4499962"/>
            <a:ext cx="1433880" cy="1433880"/>
          </a:xfrm>
          <a:prstGeom prst="rect">
            <a:avLst/>
          </a:prstGeom>
          <a:noFill/>
          <a:ln>
            <a:noFill/>
          </a:ln>
        </p:spPr>
      </p:pic>
      <p:cxnSp>
        <p:nvCxnSpPr>
          <p:cNvPr id="247" name="Google Shape;247;p3"/>
          <p:cNvCxnSpPr/>
          <p:nvPr/>
        </p:nvCxnSpPr>
        <p:spPr>
          <a:xfrm>
            <a:off x="8496643" y="5085767"/>
            <a:ext cx="1889809" cy="0"/>
          </a:xfrm>
          <a:prstGeom prst="straightConnector1">
            <a:avLst/>
          </a:prstGeom>
          <a:noFill/>
          <a:ln w="9525" cap="flat" cmpd="sng">
            <a:solidFill>
              <a:schemeClr val="accent6"/>
            </a:solidFill>
            <a:prstDash val="solid"/>
            <a:miter lim="800000"/>
            <a:headEnd type="none" w="sm" len="sm"/>
            <a:tailEnd type="none" w="sm" len="sm"/>
          </a:ln>
        </p:spPr>
      </p:cxnSp>
      <p:sp>
        <p:nvSpPr>
          <p:cNvPr id="248" name="Google Shape;248;p3"/>
          <p:cNvSpPr txBox="1"/>
          <p:nvPr/>
        </p:nvSpPr>
        <p:spPr>
          <a:xfrm>
            <a:off x="8431711" y="5216902"/>
            <a:ext cx="2762684" cy="646331"/>
          </a:xfrm>
          <a:prstGeom prst="rect">
            <a:avLst/>
          </a:prstGeom>
          <a:noFill/>
          <a:ln>
            <a:noFill/>
          </a:ln>
        </p:spPr>
        <p:txBody>
          <a:bodyPr spcFirstLastPara="1" wrap="square" lIns="91425" tIns="45700" rIns="91425" bIns="45700" anchor="t" anchorCtr="0">
            <a:spAutoFit/>
          </a:bodyPr>
          <a:lstStyle/>
          <a:p>
            <a:pPr lvl="0">
              <a:buSzPts val="1200"/>
            </a:pPr>
            <a:r>
              <a:rPr lang="en-US" sz="1200" b="0" i="0" u="none" strike="noStrike" cap="none" dirty="0">
                <a:solidFill>
                  <a:srgbClr val="000000"/>
                </a:solidFill>
                <a:latin typeface="Arial"/>
                <a:ea typeface="Arial"/>
                <a:cs typeface="Arial"/>
                <a:sym typeface="Arial"/>
              </a:rPr>
              <a:t>College: </a:t>
            </a:r>
            <a:r>
              <a:rPr lang="en-US" sz="1200" dirty="0" smtClean="0"/>
              <a:t>ANITS,Visakhapatnam</a:t>
            </a:r>
            <a:endParaRPr sz="1200" b="0"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rgbClr val="000000"/>
                </a:solidFill>
                <a:latin typeface="Arial"/>
                <a:ea typeface="Arial"/>
                <a:cs typeface="Arial"/>
                <a:sym typeface="Arial"/>
              </a:rPr>
              <a:t>Stream: </a:t>
            </a:r>
            <a:r>
              <a:rPr lang="en-US" sz="1200" dirty="0" smtClean="0"/>
              <a:t>CSE</a:t>
            </a:r>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Year of graduation</a:t>
            </a:r>
            <a:r>
              <a:rPr lang="en-US" sz="1200" b="0" i="0" u="none" strike="noStrike" cap="none" dirty="0" smtClean="0">
                <a:solidFill>
                  <a:srgbClr val="000000"/>
                </a:solidFill>
                <a:latin typeface="Arial"/>
                <a:ea typeface="Arial"/>
                <a:cs typeface="Arial"/>
                <a:sym typeface="Arial"/>
              </a:rPr>
              <a:t>: 2024</a:t>
            </a:r>
            <a:endParaRPr/>
          </a:p>
        </p:txBody>
      </p:sp>
      <p:sp>
        <p:nvSpPr>
          <p:cNvPr id="249" name="Google Shape;249;p3"/>
          <p:cNvSpPr txBox="1"/>
          <p:nvPr/>
        </p:nvSpPr>
        <p:spPr>
          <a:xfrm>
            <a:off x="8399322" y="2207932"/>
            <a:ext cx="2840214" cy="811161"/>
          </a:xfrm>
          <a:prstGeom prst="rect">
            <a:avLst/>
          </a:prstGeom>
          <a:noFill/>
          <a:ln>
            <a:noFill/>
          </a:ln>
        </p:spPr>
        <p:txBody>
          <a:bodyPr spcFirstLastPara="1" wrap="square" lIns="0" tIns="0" rIns="0" bIns="0" anchor="b" anchorCtr="0">
            <a:normAutofit fontScale="92500"/>
          </a:bodyPr>
          <a:lstStyle/>
          <a:p>
            <a:pPr marL="0" marR="0" lvl="0" indent="0" algn="l" rtl="0">
              <a:lnSpc>
                <a:spcPct val="90000"/>
              </a:lnSpc>
              <a:spcBef>
                <a:spcPts val="0"/>
              </a:spcBef>
              <a:spcAft>
                <a:spcPts val="0"/>
              </a:spcAft>
              <a:buClr>
                <a:schemeClr val="accent6"/>
              </a:buClr>
              <a:buSzPts val="3600"/>
              <a:buFont typeface="Arial"/>
              <a:buNone/>
            </a:pPr>
            <a:r>
              <a:rPr lang="en-US" sz="3600" b="1" dirty="0" smtClean="0">
                <a:solidFill>
                  <a:schemeClr val="accent6"/>
                </a:solidFill>
              </a:rPr>
              <a:t>AVS Kaushik</a:t>
            </a:r>
            <a:endParaRPr/>
          </a:p>
        </p:txBody>
      </p:sp>
      <p:sp>
        <p:nvSpPr>
          <p:cNvPr id="250" name="Google Shape;250;p3"/>
          <p:cNvSpPr txBox="1"/>
          <p:nvPr/>
        </p:nvSpPr>
        <p:spPr>
          <a:xfrm>
            <a:off x="8435859" y="4205821"/>
            <a:ext cx="3177007" cy="811161"/>
          </a:xfrm>
          <a:prstGeom prst="rect">
            <a:avLst/>
          </a:prstGeom>
          <a:noFill/>
          <a:ln>
            <a:noFill/>
          </a:ln>
        </p:spPr>
        <p:txBody>
          <a:bodyPr spcFirstLastPara="1" wrap="square" lIns="0" tIns="0" rIns="0" bIns="0" anchor="b" anchorCtr="0">
            <a:normAutofit fontScale="92500"/>
          </a:bodyPr>
          <a:lstStyle/>
          <a:p>
            <a:pPr marL="0" marR="0" lvl="0" indent="0" algn="l" rtl="0">
              <a:lnSpc>
                <a:spcPct val="90000"/>
              </a:lnSpc>
              <a:spcBef>
                <a:spcPts val="0"/>
              </a:spcBef>
              <a:spcAft>
                <a:spcPts val="0"/>
              </a:spcAft>
              <a:buClr>
                <a:schemeClr val="accent6"/>
              </a:buClr>
              <a:buSzPts val="3600"/>
              <a:buFont typeface="Arial"/>
              <a:buNone/>
            </a:pPr>
            <a:r>
              <a:rPr lang="en-US" sz="3600" b="1" dirty="0" smtClean="0">
                <a:solidFill>
                  <a:schemeClr val="accent6"/>
                </a:solidFill>
              </a:rPr>
              <a:t>G.Akhil Venkat</a:t>
            </a:r>
            <a:endParaRPr/>
          </a:p>
        </p:txBody>
      </p:sp>
      <p:pic>
        <p:nvPicPr>
          <p:cNvPr id="251" name="Google Shape;251;p3"/>
          <p:cNvPicPr preferRelativeResize="0"/>
          <p:nvPr/>
        </p:nvPicPr>
        <p:blipFill rotWithShape="1">
          <a:blip r:embed="rId4">
            <a:alphaModFix/>
          </a:blip>
          <a:srcRect/>
          <a:stretch/>
        </p:blipFill>
        <p:spPr>
          <a:xfrm>
            <a:off x="461913" y="-665"/>
            <a:ext cx="2497995" cy="874298"/>
          </a:xfrm>
          <a:prstGeom prst="rect">
            <a:avLst/>
          </a:prstGeom>
          <a:noFill/>
          <a:ln>
            <a:noFill/>
          </a:ln>
        </p:spPr>
      </p:pic>
      <p:pic>
        <p:nvPicPr>
          <p:cNvPr id="252" name="Google Shape;252;p3"/>
          <p:cNvPicPr preferRelativeResize="0"/>
          <p:nvPr/>
        </p:nvPicPr>
        <p:blipFill rotWithShape="1">
          <a:blip r:embed="rId5">
            <a:alphaModFix/>
          </a:blip>
          <a:srcRect/>
          <a:stretch/>
        </p:blipFill>
        <p:spPr>
          <a:xfrm>
            <a:off x="9529434" y="151952"/>
            <a:ext cx="2200650" cy="869978"/>
          </a:xfrm>
          <a:prstGeom prst="rect">
            <a:avLst/>
          </a:prstGeom>
          <a:noFill/>
          <a:ln>
            <a:noFill/>
          </a:ln>
        </p:spPr>
      </p:pic>
      <p:pic>
        <p:nvPicPr>
          <p:cNvPr id="254" name="Google Shape;254;p3"/>
          <p:cNvPicPr preferRelativeResize="0"/>
          <p:nvPr/>
        </p:nvPicPr>
        <p:blipFill rotWithShape="1">
          <a:blip r:embed="rId6">
            <a:alphaModFix/>
          </a:blip>
          <a:srcRect/>
          <a:stretch/>
        </p:blipFill>
        <p:spPr>
          <a:xfrm>
            <a:off x="5169303" y="38136"/>
            <a:ext cx="1301071" cy="1091305"/>
          </a:xfrm>
          <a:prstGeom prst="rect">
            <a:avLst/>
          </a:prstGeom>
          <a:noFill/>
          <a:ln>
            <a:noFill/>
          </a:ln>
        </p:spPr>
      </p:pic>
      <p:pic>
        <p:nvPicPr>
          <p:cNvPr id="30" name="Picture 29" descr="WhatsApp Image 2023-03-20 at 9.10.03 PM.jpeg"/>
          <p:cNvPicPr>
            <a:picLocks noChangeAspect="1"/>
          </p:cNvPicPr>
          <p:nvPr/>
        </p:nvPicPr>
        <p:blipFill>
          <a:blip r:embed="rId7"/>
          <a:stretch>
            <a:fillRect/>
          </a:stretch>
        </p:blipFill>
        <p:spPr>
          <a:xfrm>
            <a:off x="6453190" y="2285992"/>
            <a:ext cx="1500198" cy="1694327"/>
          </a:xfrm>
          <a:prstGeom prst="rect">
            <a:avLst/>
          </a:prstGeom>
        </p:spPr>
      </p:pic>
      <p:pic>
        <p:nvPicPr>
          <p:cNvPr id="31" name="Picture 30" descr="WhatsApp Image 2023-02-04 at 10.28.01 PM (1).jpeg"/>
          <p:cNvPicPr>
            <a:picLocks noChangeAspect="1"/>
          </p:cNvPicPr>
          <p:nvPr/>
        </p:nvPicPr>
        <p:blipFill>
          <a:blip r:embed="rId8"/>
          <a:stretch>
            <a:fillRect/>
          </a:stretch>
        </p:blipFill>
        <p:spPr>
          <a:xfrm>
            <a:off x="596405" y="4214818"/>
            <a:ext cx="1631199" cy="1644214"/>
          </a:xfrm>
          <a:prstGeom prst="rect">
            <a:avLst/>
          </a:prstGeom>
        </p:spPr>
      </p:pic>
      <p:pic>
        <p:nvPicPr>
          <p:cNvPr id="32" name="Picture 31" descr="WhatsApp Image 2023-02-04 at 10.28.01 PM.jpeg"/>
          <p:cNvPicPr>
            <a:picLocks noChangeAspect="1"/>
          </p:cNvPicPr>
          <p:nvPr/>
        </p:nvPicPr>
        <p:blipFill>
          <a:blip r:embed="rId9"/>
          <a:stretch>
            <a:fillRect/>
          </a:stretch>
        </p:blipFill>
        <p:spPr>
          <a:xfrm>
            <a:off x="6524628" y="4286256"/>
            <a:ext cx="1500198" cy="1630813"/>
          </a:xfrm>
          <a:prstGeom prst="rect">
            <a:avLst/>
          </a:prstGeom>
        </p:spPr>
      </p:pic>
      <p:pic>
        <p:nvPicPr>
          <p:cNvPr id="33" name="Picture 32" descr="infi.png"/>
          <p:cNvPicPr>
            <a:picLocks noChangeAspect="1"/>
          </p:cNvPicPr>
          <p:nvPr/>
        </p:nvPicPr>
        <p:blipFill>
          <a:blip r:embed="rId10"/>
          <a:stretch>
            <a:fillRect/>
          </a:stretch>
        </p:blipFill>
        <p:spPr>
          <a:xfrm>
            <a:off x="5453058" y="3714752"/>
            <a:ext cx="785794" cy="785794"/>
          </a:xfrm>
          <a:prstGeom prst="rect">
            <a:avLst/>
          </a:prstGeom>
        </p:spPr>
      </p:pic>
      <p:pic>
        <p:nvPicPr>
          <p:cNvPr id="34" name="Picture 33" descr="WhatsApp Image 2023-03-21 at 8.20.19 PM.jpeg"/>
          <p:cNvPicPr>
            <a:picLocks noChangeAspect="1"/>
          </p:cNvPicPr>
          <p:nvPr/>
        </p:nvPicPr>
        <p:blipFill>
          <a:blip r:embed="rId11"/>
          <a:srcRect t="10044" b="13616"/>
          <a:stretch>
            <a:fillRect/>
          </a:stretch>
        </p:blipFill>
        <p:spPr>
          <a:xfrm>
            <a:off x="738150" y="2214554"/>
            <a:ext cx="1428760" cy="162777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
          <p:cNvSpPr txBox="1">
            <a:spLocks noGrp="1"/>
          </p:cNvSpPr>
          <p:nvPr>
            <p:ph type="title" idx="4294967295"/>
          </p:nvPr>
        </p:nvSpPr>
        <p:spPr>
          <a:xfrm>
            <a:off x="361458" y="1161708"/>
            <a:ext cx="11282796" cy="698892"/>
          </a:xfrm>
          <a:prstGeom prst="rect">
            <a:avLst/>
          </a:prstGeom>
          <a:solidFill>
            <a:srgbClr val="004DFF"/>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Arial"/>
              <a:buNone/>
            </a:pPr>
            <a:r>
              <a:rPr lang="en-US" sz="2400" b="1" dirty="0" smtClean="0">
                <a:solidFill>
                  <a:schemeClr val="lt1"/>
                </a:solidFill>
                <a:latin typeface="Arial"/>
                <a:ea typeface="Arial"/>
                <a:cs typeface="Arial"/>
                <a:sym typeface="Arial"/>
              </a:rPr>
              <a:t>                                        </a:t>
            </a:r>
            <a:r>
              <a:rPr lang="en-US" sz="2400" b="1" dirty="0" smtClean="0">
                <a:solidFill>
                  <a:schemeClr val="lt1"/>
                </a:solidFill>
                <a:latin typeface="Garamond" pitchFamily="18" charset="0"/>
                <a:ea typeface="Arial"/>
                <a:cs typeface="Arial"/>
                <a:sym typeface="Arial"/>
              </a:rPr>
              <a:t>PROBLEM STATEMENT</a:t>
            </a:r>
            <a:endParaRPr lang="en-US" sz="3200" dirty="0">
              <a:solidFill>
                <a:schemeClr val="lt1"/>
              </a:solidFill>
              <a:latin typeface="Garamond" pitchFamily="18" charset="0"/>
              <a:ea typeface="Arial"/>
              <a:cs typeface="Arial"/>
              <a:sym typeface="Arial"/>
            </a:endParaRPr>
          </a:p>
        </p:txBody>
      </p:sp>
      <p:pic>
        <p:nvPicPr>
          <p:cNvPr id="261" name="Google Shape;261;p4"/>
          <p:cNvPicPr preferRelativeResize="0"/>
          <p:nvPr/>
        </p:nvPicPr>
        <p:blipFill rotWithShape="1">
          <a:blip r:embed="rId3">
            <a:alphaModFix/>
          </a:blip>
          <a:srcRect/>
          <a:stretch/>
        </p:blipFill>
        <p:spPr>
          <a:xfrm>
            <a:off x="461913" y="-665"/>
            <a:ext cx="2497995" cy="874298"/>
          </a:xfrm>
          <a:prstGeom prst="rect">
            <a:avLst/>
          </a:prstGeom>
          <a:noFill/>
          <a:ln>
            <a:noFill/>
          </a:ln>
        </p:spPr>
      </p:pic>
      <p:pic>
        <p:nvPicPr>
          <p:cNvPr id="262" name="Google Shape;262;p4"/>
          <p:cNvPicPr preferRelativeResize="0"/>
          <p:nvPr/>
        </p:nvPicPr>
        <p:blipFill rotWithShape="1">
          <a:blip r:embed="rId4">
            <a:alphaModFix/>
          </a:blip>
          <a:srcRect/>
          <a:stretch/>
        </p:blipFill>
        <p:spPr>
          <a:xfrm>
            <a:off x="9529434" y="151952"/>
            <a:ext cx="2200650" cy="869978"/>
          </a:xfrm>
          <a:prstGeom prst="rect">
            <a:avLst/>
          </a:prstGeom>
          <a:noFill/>
          <a:ln>
            <a:noFill/>
          </a:ln>
        </p:spPr>
      </p:pic>
      <p:pic>
        <p:nvPicPr>
          <p:cNvPr id="263" name="Google Shape;263;p4"/>
          <p:cNvPicPr preferRelativeResize="0"/>
          <p:nvPr/>
        </p:nvPicPr>
        <p:blipFill rotWithShape="1">
          <a:blip r:embed="rId5">
            <a:alphaModFix/>
          </a:blip>
          <a:srcRect/>
          <a:stretch/>
        </p:blipFill>
        <p:spPr>
          <a:xfrm>
            <a:off x="5169303" y="38136"/>
            <a:ext cx="1301071" cy="1091305"/>
          </a:xfrm>
          <a:prstGeom prst="rect">
            <a:avLst/>
          </a:prstGeom>
          <a:noFill/>
          <a:ln>
            <a:noFill/>
          </a:ln>
        </p:spPr>
      </p:pic>
      <p:sp>
        <p:nvSpPr>
          <p:cNvPr id="10" name="TextBox 9"/>
          <p:cNvSpPr txBox="1"/>
          <p:nvPr/>
        </p:nvSpPr>
        <p:spPr>
          <a:xfrm>
            <a:off x="452398" y="2357430"/>
            <a:ext cx="7286676" cy="3785652"/>
          </a:xfrm>
          <a:prstGeom prst="rect">
            <a:avLst/>
          </a:prstGeom>
          <a:noFill/>
        </p:spPr>
        <p:txBody>
          <a:bodyPr wrap="square" rtlCol="0">
            <a:spAutoFit/>
          </a:bodyPr>
          <a:lstStyle/>
          <a:p>
            <a:r>
              <a:rPr lang="en-US" sz="2000" dirty="0" smtClean="0">
                <a:latin typeface="Garamond" pitchFamily="18" charset="0"/>
              </a:rPr>
              <a:t>In this deep thoughts process of world we don’t know what thought/idea we may get at a moment. Who knows the idea may be competition next to international e commerce application Amazon or competition to a tesla.Even we innovate something we should need investment  like water to a growing tree. We in the sense the young minds of entrepreneurs are finding tough for investors support or expert support. For that problem numerous intelligent ideas are going to vein without no reason. I felt very bad about it, then our team started surfing about this problem in internet such that if we find any efficient website on this basis. There is saying that “The entrepreneuring starts with daily life”. We didn’t find any dedicated platform on it. Then our exciting and interesting journey </a:t>
            </a:r>
            <a:r>
              <a:rPr lang="en-US" sz="2000" dirty="0" smtClean="0">
                <a:latin typeface="Garamond" pitchFamily="18" charset="0"/>
              </a:rPr>
              <a:t>starts….</a:t>
            </a:r>
            <a:endParaRPr lang="en-US" sz="2000" dirty="0">
              <a:latin typeface="Garamond" pitchFamily="18" charset="0"/>
            </a:endParaRPr>
          </a:p>
        </p:txBody>
      </p:sp>
      <p:pic>
        <p:nvPicPr>
          <p:cNvPr id="11" name="Picture 10" descr="WhatsApp Image 2023-03-20 at 9.24.18 PM.jpeg"/>
          <p:cNvPicPr>
            <a:picLocks noChangeAspect="1"/>
          </p:cNvPicPr>
          <p:nvPr/>
        </p:nvPicPr>
        <p:blipFill>
          <a:blip r:embed="rId6"/>
          <a:stretch>
            <a:fillRect/>
          </a:stretch>
        </p:blipFill>
        <p:spPr>
          <a:xfrm>
            <a:off x="8024826" y="2285992"/>
            <a:ext cx="3707431" cy="3748083"/>
          </a:xfrm>
          <a:prstGeom prst="rect">
            <a:avLst/>
          </a:prstGeom>
        </p:spPr>
      </p:pic>
      <p:sp>
        <p:nvSpPr>
          <p:cNvPr id="8" name="Rectangle 7"/>
          <p:cNvSpPr/>
          <p:nvPr/>
        </p:nvSpPr>
        <p:spPr>
          <a:xfrm>
            <a:off x="9239272" y="6596390"/>
            <a:ext cx="2723823" cy="261610"/>
          </a:xfrm>
          <a:prstGeom prst="rect">
            <a:avLst/>
          </a:prstGeom>
        </p:spPr>
        <p:txBody>
          <a:bodyPr wrap="none">
            <a:spAutoFit/>
          </a:bodyPr>
          <a:lstStyle/>
          <a:p>
            <a:r>
              <a:rPr lang="en-US" sz="1100" dirty="0" smtClean="0">
                <a:latin typeface="Garamond" pitchFamily="18" charset="0"/>
              </a:rPr>
              <a:t>© TEAM INFINITI,2023. All rights reserved.</a:t>
            </a:r>
            <a:endParaRPr lang="en-US" sz="1100" dirty="0">
              <a:latin typeface="Garamond"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5"/>
          <p:cNvSpPr txBox="1">
            <a:spLocks noGrp="1"/>
          </p:cNvSpPr>
          <p:nvPr>
            <p:ph type="title" idx="4294967295"/>
          </p:nvPr>
        </p:nvSpPr>
        <p:spPr>
          <a:xfrm>
            <a:off x="340961" y="1173869"/>
            <a:ext cx="11282796" cy="665984"/>
          </a:xfrm>
          <a:prstGeom prst="rect">
            <a:avLst/>
          </a:prstGeom>
          <a:solidFill>
            <a:srgbClr val="004DFF"/>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Arial"/>
              <a:buNone/>
            </a:pPr>
            <a:r>
              <a:rPr lang="en-US" sz="2400" b="1" dirty="0" smtClean="0">
                <a:solidFill>
                  <a:schemeClr val="lt1"/>
                </a:solidFill>
                <a:latin typeface="Arial"/>
                <a:ea typeface="Arial"/>
                <a:cs typeface="Arial"/>
                <a:sym typeface="Arial"/>
              </a:rPr>
              <a:t>                                        </a:t>
            </a:r>
            <a:r>
              <a:rPr lang="en-US" sz="2400" b="1" dirty="0" smtClean="0">
                <a:solidFill>
                  <a:schemeClr val="lt1"/>
                </a:solidFill>
                <a:latin typeface="Garamond" pitchFamily="18" charset="0"/>
                <a:ea typeface="Arial"/>
                <a:cs typeface="Arial"/>
                <a:sym typeface="Arial"/>
              </a:rPr>
              <a:t>PROPOSED SOLUTION    </a:t>
            </a:r>
            <a:r>
              <a:rPr lang="en-US" sz="1100" b="1" dirty="0" smtClean="0">
                <a:solidFill>
                  <a:schemeClr val="lt1"/>
                </a:solidFill>
                <a:latin typeface="Garamond" pitchFamily="18" charset="0"/>
                <a:ea typeface="Arial"/>
                <a:cs typeface="Arial"/>
                <a:sym typeface="Arial"/>
              </a:rPr>
              <a:t>from our deep of hearts</a:t>
            </a:r>
            <a:endParaRPr sz="1100">
              <a:latin typeface="Garamond" pitchFamily="18" charset="0"/>
            </a:endParaRPr>
          </a:p>
        </p:txBody>
      </p:sp>
      <p:pic>
        <p:nvPicPr>
          <p:cNvPr id="270" name="Google Shape;270;p5"/>
          <p:cNvPicPr preferRelativeResize="0"/>
          <p:nvPr/>
        </p:nvPicPr>
        <p:blipFill rotWithShape="1">
          <a:blip r:embed="rId3">
            <a:alphaModFix/>
          </a:blip>
          <a:srcRect/>
          <a:stretch/>
        </p:blipFill>
        <p:spPr>
          <a:xfrm>
            <a:off x="461913" y="-665"/>
            <a:ext cx="2497995" cy="874298"/>
          </a:xfrm>
          <a:prstGeom prst="rect">
            <a:avLst/>
          </a:prstGeom>
          <a:noFill/>
          <a:ln>
            <a:noFill/>
          </a:ln>
        </p:spPr>
      </p:pic>
      <p:pic>
        <p:nvPicPr>
          <p:cNvPr id="271" name="Google Shape;271;p5"/>
          <p:cNvPicPr preferRelativeResize="0"/>
          <p:nvPr/>
        </p:nvPicPr>
        <p:blipFill rotWithShape="1">
          <a:blip r:embed="rId4">
            <a:alphaModFix/>
          </a:blip>
          <a:srcRect/>
          <a:stretch/>
        </p:blipFill>
        <p:spPr>
          <a:xfrm>
            <a:off x="9529434" y="151952"/>
            <a:ext cx="2200650" cy="869978"/>
          </a:xfrm>
          <a:prstGeom prst="rect">
            <a:avLst/>
          </a:prstGeom>
          <a:noFill/>
          <a:ln>
            <a:noFill/>
          </a:ln>
        </p:spPr>
      </p:pic>
      <p:pic>
        <p:nvPicPr>
          <p:cNvPr id="272" name="Google Shape;272;p5"/>
          <p:cNvPicPr preferRelativeResize="0"/>
          <p:nvPr/>
        </p:nvPicPr>
        <p:blipFill rotWithShape="1">
          <a:blip r:embed="rId5">
            <a:alphaModFix/>
          </a:blip>
          <a:srcRect/>
          <a:stretch/>
        </p:blipFill>
        <p:spPr>
          <a:xfrm>
            <a:off x="5169303" y="38136"/>
            <a:ext cx="1301071" cy="1091305"/>
          </a:xfrm>
          <a:prstGeom prst="rect">
            <a:avLst/>
          </a:prstGeom>
          <a:noFill/>
          <a:ln>
            <a:noFill/>
          </a:ln>
        </p:spPr>
      </p:pic>
      <p:sp>
        <p:nvSpPr>
          <p:cNvPr id="9" name="TextBox 8"/>
          <p:cNvSpPr txBox="1"/>
          <p:nvPr/>
        </p:nvSpPr>
        <p:spPr>
          <a:xfrm>
            <a:off x="523836" y="1785926"/>
            <a:ext cx="8572560" cy="5539978"/>
          </a:xfrm>
          <a:prstGeom prst="rect">
            <a:avLst/>
          </a:prstGeom>
          <a:noFill/>
        </p:spPr>
        <p:txBody>
          <a:bodyPr wrap="square" rtlCol="0">
            <a:spAutoFit/>
          </a:bodyPr>
          <a:lstStyle/>
          <a:p>
            <a:r>
              <a:rPr lang="en-US" sz="2000" dirty="0" smtClean="0">
                <a:latin typeface="Garamond" pitchFamily="18" charset="0"/>
              </a:rPr>
              <a:t>Introducing  </a:t>
            </a:r>
            <a:r>
              <a:rPr lang="en-US" b="1" dirty="0" smtClean="0">
                <a:effectLst>
                  <a:outerShdw blurRad="38100" dist="38100" dir="2700000" algn="tl">
                    <a:srgbClr val="000000">
                      <a:alpha val="43137"/>
                    </a:srgbClr>
                  </a:outerShdw>
                </a:effectLst>
                <a:latin typeface="Garamond" pitchFamily="18" charset="0"/>
              </a:rPr>
              <a:t>“</a:t>
            </a:r>
            <a:r>
              <a:rPr lang="en-US" b="1" dirty="0" smtClean="0">
                <a:latin typeface="Garamond" pitchFamily="18" charset="0"/>
              </a:rPr>
              <a:t>AIR</a:t>
            </a:r>
            <a:r>
              <a:rPr lang="en-US" b="1" dirty="0" smtClean="0">
                <a:effectLst>
                  <a:outerShdw blurRad="38100" dist="38100" dir="2700000" algn="tl">
                    <a:srgbClr val="000000">
                      <a:alpha val="43137"/>
                    </a:srgbClr>
                  </a:outerShdw>
                </a:effectLst>
                <a:latin typeface="Garamond" pitchFamily="18" charset="0"/>
              </a:rPr>
              <a:t> </a:t>
            </a:r>
            <a:r>
              <a:rPr lang="en-US" b="1" dirty="0" smtClean="0">
                <a:latin typeface="Garamond" pitchFamily="18" charset="0"/>
              </a:rPr>
              <a:t>UP</a:t>
            </a:r>
            <a:r>
              <a:rPr lang="en-US" b="1" dirty="0" smtClean="0">
                <a:effectLst>
                  <a:outerShdw blurRad="38100" dist="38100" dir="2700000" algn="tl">
                    <a:srgbClr val="000000">
                      <a:alpha val="43137"/>
                    </a:srgbClr>
                  </a:outerShdw>
                </a:effectLst>
                <a:latin typeface="Garamond" pitchFamily="18" charset="0"/>
              </a:rPr>
              <a:t>”  </a:t>
            </a:r>
            <a:r>
              <a:rPr lang="en-US" sz="2000" dirty="0" smtClean="0">
                <a:latin typeface="Garamond" pitchFamily="18" charset="0"/>
              </a:rPr>
              <a:t>which is extracted from startup + AIR (which means online) when combined gives air up.</a:t>
            </a:r>
            <a:r>
              <a:rPr lang="en-US" dirty="0" smtClean="0">
                <a:latin typeface="Garamond" pitchFamily="18" charset="0"/>
              </a:rPr>
              <a:t> </a:t>
            </a:r>
            <a:r>
              <a:rPr lang="en-US" sz="2000" dirty="0" smtClean="0">
                <a:latin typeface="Garamond" pitchFamily="18" charset="0"/>
              </a:rPr>
              <a:t>where it acts like an interface between entrepreneur and the investor. We have given an dedicated re-search about 3 months on this aspect. After that we found all our website is unique .</a:t>
            </a:r>
          </a:p>
          <a:p>
            <a:r>
              <a:rPr lang="en-US" sz="2000" dirty="0" smtClean="0">
                <a:latin typeface="Garamond" pitchFamily="18" charset="0"/>
              </a:rPr>
              <a:t>This is an software based web application  which has two sections in it further they divided into many subparts. </a:t>
            </a:r>
          </a:p>
          <a:p>
            <a:r>
              <a:rPr lang="en-US" sz="2000" dirty="0" smtClean="0">
                <a:latin typeface="Garamond" pitchFamily="18" charset="0"/>
              </a:rPr>
              <a:t>At first we discuss about top two layers:</a:t>
            </a:r>
          </a:p>
          <a:p>
            <a:r>
              <a:rPr lang="en-US" sz="2000" b="1" dirty="0" smtClean="0">
                <a:latin typeface="Garamond" pitchFamily="18" charset="0"/>
              </a:rPr>
              <a:t>1.Ideate Section</a:t>
            </a:r>
          </a:p>
          <a:p>
            <a:r>
              <a:rPr lang="en-US" sz="2000" b="1" dirty="0" smtClean="0">
                <a:latin typeface="Garamond" pitchFamily="18" charset="0"/>
              </a:rPr>
              <a:t>2.Invest Section    </a:t>
            </a:r>
          </a:p>
          <a:p>
            <a:r>
              <a:rPr lang="en-US" sz="2000" dirty="0" smtClean="0">
                <a:latin typeface="Garamond" pitchFamily="18" charset="0"/>
              </a:rPr>
              <a:t>In Ideate section the young minds of world will create and submit their own ideas/innovations which are displayed for investors for the ease of investment.</a:t>
            </a:r>
          </a:p>
          <a:p>
            <a:r>
              <a:rPr lang="en-US" sz="2000" dirty="0" smtClean="0">
                <a:latin typeface="Garamond" pitchFamily="18" charset="0"/>
              </a:rPr>
              <a:t>In Investment section the investors will able to visit the ideas all over the world which are displayed on website which are submitted by entrepreneurs.  (For Idea security purpose we are using patent system on various levels)</a:t>
            </a:r>
          </a:p>
          <a:p>
            <a:r>
              <a:rPr lang="en-US" sz="2000" dirty="0" smtClean="0">
                <a:latin typeface="Garamond" pitchFamily="18" charset="0"/>
              </a:rPr>
              <a:t>This is the basic idea of our startup. From this we enhanced our ideas and deployed few decent features which will be explained later.</a:t>
            </a:r>
          </a:p>
          <a:p>
            <a:endParaRPr lang="en-US" sz="2000" b="1" dirty="0" smtClean="0">
              <a:latin typeface="Garamond" pitchFamily="18" charset="0"/>
            </a:endParaRPr>
          </a:p>
          <a:p>
            <a:endParaRPr lang="en-US" dirty="0">
              <a:latin typeface="Garamond" pitchFamily="18" charset="0"/>
            </a:endParaRPr>
          </a:p>
        </p:txBody>
      </p:sp>
      <p:pic>
        <p:nvPicPr>
          <p:cNvPr id="11" name="Picture 10" descr="WhatsApp_Image_2023-03-20_at_11.15.53_PM-removebg-preview.png"/>
          <p:cNvPicPr>
            <a:picLocks noChangeAspect="1"/>
          </p:cNvPicPr>
          <p:nvPr/>
        </p:nvPicPr>
        <p:blipFill>
          <a:blip r:embed="rId6"/>
          <a:stretch>
            <a:fillRect/>
          </a:stretch>
        </p:blipFill>
        <p:spPr>
          <a:xfrm>
            <a:off x="7705691" y="2643182"/>
            <a:ext cx="4486309" cy="3097867"/>
          </a:xfrm>
          <a:prstGeom prst="rect">
            <a:avLst/>
          </a:prstGeom>
        </p:spPr>
      </p:pic>
      <p:sp>
        <p:nvSpPr>
          <p:cNvPr id="10" name="Rectangle 9"/>
          <p:cNvSpPr/>
          <p:nvPr/>
        </p:nvSpPr>
        <p:spPr>
          <a:xfrm>
            <a:off x="9468177" y="6596390"/>
            <a:ext cx="2723823" cy="261610"/>
          </a:xfrm>
          <a:prstGeom prst="rect">
            <a:avLst/>
          </a:prstGeom>
        </p:spPr>
        <p:txBody>
          <a:bodyPr wrap="none">
            <a:spAutoFit/>
          </a:bodyPr>
          <a:lstStyle/>
          <a:p>
            <a:r>
              <a:rPr lang="en-US" sz="1100" dirty="0" smtClean="0">
                <a:latin typeface="Garamond" pitchFamily="18" charset="0"/>
              </a:rPr>
              <a:t>© TEAM INFINITI,2023. All rights reserved.</a:t>
            </a:r>
            <a:endParaRPr lang="en-US" sz="1100" dirty="0">
              <a:latin typeface="Garamond"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6"/>
          <p:cNvSpPr txBox="1">
            <a:spLocks noGrp="1"/>
          </p:cNvSpPr>
          <p:nvPr>
            <p:ph type="title" idx="4294967295"/>
          </p:nvPr>
        </p:nvSpPr>
        <p:spPr>
          <a:xfrm>
            <a:off x="523836" y="1214422"/>
            <a:ext cx="11282796" cy="665984"/>
          </a:xfrm>
          <a:prstGeom prst="rect">
            <a:avLst/>
          </a:prstGeom>
          <a:solidFill>
            <a:srgbClr val="004DFF"/>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Arial"/>
              <a:buNone/>
            </a:pPr>
            <a:r>
              <a:rPr lang="en-US" sz="3200" b="1" dirty="0" smtClean="0">
                <a:solidFill>
                  <a:schemeClr val="lt1"/>
                </a:solidFill>
                <a:latin typeface="Garamond" pitchFamily="18" charset="0"/>
                <a:cs typeface="Arial"/>
                <a:sym typeface="Arial"/>
              </a:rPr>
              <a:t>                            </a:t>
            </a:r>
            <a:r>
              <a:rPr lang="en-US" sz="3200" b="1" dirty="0" smtClean="0">
                <a:solidFill>
                  <a:schemeClr val="lt1"/>
                </a:solidFill>
                <a:latin typeface="Garamond" pitchFamily="18" charset="0"/>
                <a:cs typeface="Arial"/>
                <a:sym typeface="Arial"/>
              </a:rPr>
              <a:t> </a:t>
            </a:r>
            <a:r>
              <a:rPr lang="en-US" sz="3200" b="1" dirty="0" smtClean="0">
                <a:solidFill>
                  <a:schemeClr val="lt1"/>
                </a:solidFill>
                <a:latin typeface="Garamond" pitchFamily="18" charset="0"/>
                <a:cs typeface="Arial"/>
                <a:sym typeface="Arial"/>
              </a:rPr>
              <a:t>Sample </a:t>
            </a:r>
            <a:r>
              <a:rPr lang="en-US" sz="3200" b="1" dirty="0" smtClean="0">
                <a:solidFill>
                  <a:schemeClr val="lt1"/>
                </a:solidFill>
                <a:latin typeface="Garamond" pitchFamily="18" charset="0"/>
                <a:cs typeface="Arial"/>
                <a:sym typeface="Arial"/>
              </a:rPr>
              <a:t>Page </a:t>
            </a:r>
            <a:r>
              <a:rPr lang="en-US" sz="3200" b="1" dirty="0" smtClean="0">
                <a:solidFill>
                  <a:schemeClr val="lt1"/>
                </a:solidFill>
                <a:latin typeface="Garamond" pitchFamily="18" charset="0"/>
                <a:cs typeface="Arial"/>
                <a:sym typeface="Arial"/>
              </a:rPr>
              <a:t>of </a:t>
            </a:r>
            <a:r>
              <a:rPr lang="en-US" sz="3200" b="1" dirty="0" smtClean="0">
                <a:solidFill>
                  <a:schemeClr val="lt1"/>
                </a:solidFill>
                <a:latin typeface="Garamond" pitchFamily="18" charset="0"/>
                <a:cs typeface="Arial"/>
                <a:sym typeface="Arial"/>
              </a:rPr>
              <a:t>website:</a:t>
            </a:r>
            <a:endParaRPr sz="3200">
              <a:latin typeface="Garamond" pitchFamily="18" charset="0"/>
            </a:endParaRPr>
          </a:p>
        </p:txBody>
      </p:sp>
      <p:pic>
        <p:nvPicPr>
          <p:cNvPr id="279" name="Google Shape;279;p6"/>
          <p:cNvPicPr preferRelativeResize="0"/>
          <p:nvPr/>
        </p:nvPicPr>
        <p:blipFill rotWithShape="1">
          <a:blip r:embed="rId3">
            <a:alphaModFix/>
          </a:blip>
          <a:srcRect/>
          <a:stretch/>
        </p:blipFill>
        <p:spPr>
          <a:xfrm>
            <a:off x="461913" y="-665"/>
            <a:ext cx="2497995" cy="874298"/>
          </a:xfrm>
          <a:prstGeom prst="rect">
            <a:avLst/>
          </a:prstGeom>
          <a:noFill/>
          <a:ln>
            <a:noFill/>
          </a:ln>
        </p:spPr>
      </p:pic>
      <p:pic>
        <p:nvPicPr>
          <p:cNvPr id="280" name="Google Shape;280;p6"/>
          <p:cNvPicPr preferRelativeResize="0"/>
          <p:nvPr/>
        </p:nvPicPr>
        <p:blipFill rotWithShape="1">
          <a:blip r:embed="rId4">
            <a:alphaModFix/>
          </a:blip>
          <a:srcRect/>
          <a:stretch/>
        </p:blipFill>
        <p:spPr>
          <a:xfrm>
            <a:off x="9529434" y="151952"/>
            <a:ext cx="2200650" cy="869978"/>
          </a:xfrm>
          <a:prstGeom prst="rect">
            <a:avLst/>
          </a:prstGeom>
          <a:noFill/>
          <a:ln>
            <a:noFill/>
          </a:ln>
        </p:spPr>
      </p:pic>
      <p:pic>
        <p:nvPicPr>
          <p:cNvPr id="281" name="Google Shape;281;p6"/>
          <p:cNvPicPr preferRelativeResize="0"/>
          <p:nvPr/>
        </p:nvPicPr>
        <p:blipFill rotWithShape="1">
          <a:blip r:embed="rId5">
            <a:alphaModFix/>
          </a:blip>
          <a:srcRect/>
          <a:stretch/>
        </p:blipFill>
        <p:spPr>
          <a:xfrm>
            <a:off x="5169303" y="38136"/>
            <a:ext cx="1301071" cy="1091305"/>
          </a:xfrm>
          <a:prstGeom prst="rect">
            <a:avLst/>
          </a:prstGeom>
          <a:noFill/>
          <a:ln>
            <a:noFill/>
          </a:ln>
        </p:spPr>
      </p:pic>
      <p:pic>
        <p:nvPicPr>
          <p:cNvPr id="7" name="Picture 6" descr="AIRUP-Home - Google Chrome 02-01-2023 12_26_46.png"/>
          <p:cNvPicPr>
            <a:picLocks noChangeAspect="1"/>
          </p:cNvPicPr>
          <p:nvPr/>
        </p:nvPicPr>
        <p:blipFill>
          <a:blip r:embed="rId6"/>
          <a:stretch>
            <a:fillRect/>
          </a:stretch>
        </p:blipFill>
        <p:spPr>
          <a:xfrm>
            <a:off x="380960" y="2428868"/>
            <a:ext cx="5286412" cy="3357586"/>
          </a:xfrm>
          <a:prstGeom prst="rect">
            <a:avLst/>
          </a:prstGeom>
        </p:spPr>
      </p:pic>
      <p:sp>
        <p:nvSpPr>
          <p:cNvPr id="8" name="TextBox 7"/>
          <p:cNvSpPr txBox="1"/>
          <p:nvPr/>
        </p:nvSpPr>
        <p:spPr>
          <a:xfrm>
            <a:off x="6667504" y="6550223"/>
            <a:ext cx="5929354" cy="338554"/>
          </a:xfrm>
          <a:prstGeom prst="rect">
            <a:avLst/>
          </a:prstGeom>
          <a:noFill/>
        </p:spPr>
        <p:txBody>
          <a:bodyPr wrap="square" rtlCol="0">
            <a:spAutoFit/>
          </a:bodyPr>
          <a:lstStyle/>
          <a:p>
            <a:r>
              <a:rPr lang="en-US" sz="1600" dirty="0" smtClean="0">
                <a:solidFill>
                  <a:srgbClr val="FF0000"/>
                </a:solidFill>
                <a:latin typeface="Garamond" pitchFamily="18" charset="0"/>
              </a:rPr>
              <a:t>   *Just an sample actual website will be developed  in further stages</a:t>
            </a:r>
            <a:endParaRPr lang="en-US" sz="1600" dirty="0">
              <a:solidFill>
                <a:srgbClr val="FF0000"/>
              </a:solidFill>
              <a:latin typeface="Garamond" pitchFamily="18" charset="0"/>
            </a:endParaRPr>
          </a:p>
        </p:txBody>
      </p:sp>
      <p:pic>
        <p:nvPicPr>
          <p:cNvPr id="9" name="Picture 8" descr="AIRUP-AUCTION - Google Chrome 24-03-2023 19_48_09.png"/>
          <p:cNvPicPr>
            <a:picLocks noChangeAspect="1"/>
          </p:cNvPicPr>
          <p:nvPr/>
        </p:nvPicPr>
        <p:blipFill>
          <a:blip r:embed="rId7"/>
          <a:stretch>
            <a:fillRect/>
          </a:stretch>
        </p:blipFill>
        <p:spPr>
          <a:xfrm>
            <a:off x="6238876" y="2357430"/>
            <a:ext cx="5667371" cy="3467490"/>
          </a:xfrm>
          <a:prstGeom prst="rect">
            <a:avLst/>
          </a:prstGeom>
        </p:spPr>
      </p:pic>
      <p:pic>
        <p:nvPicPr>
          <p:cNvPr id="10" name="Picture 9" descr="infi.png"/>
          <p:cNvPicPr>
            <a:picLocks noChangeAspect="1"/>
          </p:cNvPicPr>
          <p:nvPr/>
        </p:nvPicPr>
        <p:blipFill>
          <a:blip r:embed="rId8"/>
          <a:stretch>
            <a:fillRect/>
          </a:stretch>
        </p:blipFill>
        <p:spPr>
          <a:xfrm>
            <a:off x="5524496" y="3714752"/>
            <a:ext cx="785794" cy="78579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7"/>
          <p:cNvSpPr txBox="1">
            <a:spLocks noGrp="1"/>
          </p:cNvSpPr>
          <p:nvPr>
            <p:ph type="title" idx="4294967295"/>
          </p:nvPr>
        </p:nvSpPr>
        <p:spPr>
          <a:xfrm>
            <a:off x="340961" y="1200304"/>
            <a:ext cx="11282796" cy="590550"/>
          </a:xfrm>
          <a:prstGeom prst="rect">
            <a:avLst/>
          </a:prstGeom>
          <a:solidFill>
            <a:srgbClr val="004DFF"/>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Arial"/>
              <a:buNone/>
            </a:pPr>
            <a:r>
              <a:rPr lang="en-US" sz="3200" b="1" dirty="0" smtClean="0">
                <a:solidFill>
                  <a:schemeClr val="lt1"/>
                </a:solidFill>
                <a:latin typeface="Garamond" pitchFamily="18" charset="0"/>
                <a:ea typeface="Arial"/>
                <a:cs typeface="Arial"/>
                <a:sym typeface="Arial"/>
              </a:rPr>
              <a:t>                              Unique &amp; Premium Features:</a:t>
            </a:r>
            <a:endParaRPr sz="3200">
              <a:latin typeface="Garamond" pitchFamily="18" charset="0"/>
            </a:endParaRPr>
          </a:p>
        </p:txBody>
      </p:sp>
      <p:sp>
        <p:nvSpPr>
          <p:cNvPr id="288" name="Google Shape;288;p7"/>
          <p:cNvSpPr txBox="1"/>
          <p:nvPr/>
        </p:nvSpPr>
        <p:spPr>
          <a:xfrm>
            <a:off x="10412963" y="6170708"/>
            <a:ext cx="123129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FF0000"/>
                </a:solidFill>
                <a:latin typeface="Calibri"/>
                <a:ea typeface="Calibri"/>
                <a:cs typeface="Calibri"/>
                <a:sym typeface="Calibri"/>
              </a:rPr>
              <a:t>* </a:t>
            </a:r>
            <a:r>
              <a:rPr lang="en-US" sz="1800" dirty="0" smtClean="0">
                <a:solidFill>
                  <a:srgbClr val="FF0000"/>
                </a:solidFill>
                <a:latin typeface="Calibri"/>
                <a:ea typeface="Calibri"/>
                <a:cs typeface="Calibri"/>
                <a:sym typeface="Calibri"/>
              </a:rPr>
              <a:t>T&amp;C</a:t>
            </a:r>
            <a:endParaRPr/>
          </a:p>
        </p:txBody>
      </p:sp>
      <p:pic>
        <p:nvPicPr>
          <p:cNvPr id="289" name="Google Shape;289;p7"/>
          <p:cNvPicPr preferRelativeResize="0"/>
          <p:nvPr/>
        </p:nvPicPr>
        <p:blipFill rotWithShape="1">
          <a:blip r:embed="rId3">
            <a:alphaModFix/>
          </a:blip>
          <a:srcRect/>
          <a:stretch/>
        </p:blipFill>
        <p:spPr>
          <a:xfrm>
            <a:off x="461913" y="-665"/>
            <a:ext cx="2497995" cy="874298"/>
          </a:xfrm>
          <a:prstGeom prst="rect">
            <a:avLst/>
          </a:prstGeom>
          <a:noFill/>
          <a:ln>
            <a:noFill/>
          </a:ln>
        </p:spPr>
      </p:pic>
      <p:pic>
        <p:nvPicPr>
          <p:cNvPr id="290" name="Google Shape;290;p7"/>
          <p:cNvPicPr preferRelativeResize="0"/>
          <p:nvPr/>
        </p:nvPicPr>
        <p:blipFill rotWithShape="1">
          <a:blip r:embed="rId4">
            <a:alphaModFix/>
          </a:blip>
          <a:srcRect/>
          <a:stretch/>
        </p:blipFill>
        <p:spPr>
          <a:xfrm>
            <a:off x="9529434" y="151952"/>
            <a:ext cx="2200650" cy="869978"/>
          </a:xfrm>
          <a:prstGeom prst="rect">
            <a:avLst/>
          </a:prstGeom>
          <a:noFill/>
          <a:ln>
            <a:noFill/>
          </a:ln>
        </p:spPr>
      </p:pic>
      <p:pic>
        <p:nvPicPr>
          <p:cNvPr id="291" name="Google Shape;291;p7"/>
          <p:cNvPicPr preferRelativeResize="0"/>
          <p:nvPr/>
        </p:nvPicPr>
        <p:blipFill rotWithShape="1">
          <a:blip r:embed="rId5">
            <a:alphaModFix/>
          </a:blip>
          <a:srcRect/>
          <a:stretch/>
        </p:blipFill>
        <p:spPr>
          <a:xfrm>
            <a:off x="5169303" y="38136"/>
            <a:ext cx="1301071" cy="1091305"/>
          </a:xfrm>
          <a:prstGeom prst="rect">
            <a:avLst/>
          </a:prstGeom>
          <a:noFill/>
          <a:ln>
            <a:noFill/>
          </a:ln>
        </p:spPr>
      </p:pic>
      <p:sp>
        <p:nvSpPr>
          <p:cNvPr id="9" name="Rounded Rectangle 8"/>
          <p:cNvSpPr/>
          <p:nvPr/>
        </p:nvSpPr>
        <p:spPr>
          <a:xfrm>
            <a:off x="595274" y="2643182"/>
            <a:ext cx="5072098" cy="3143272"/>
          </a:xfrm>
          <a:prstGeom prst="roundRect">
            <a:avLst/>
          </a:prstGeom>
          <a:solidFill>
            <a:schemeClr val="bg1">
              <a:lumMod val="8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1" name="Rounded Rectangle 10"/>
          <p:cNvSpPr/>
          <p:nvPr/>
        </p:nvSpPr>
        <p:spPr>
          <a:xfrm>
            <a:off x="6238876" y="2643182"/>
            <a:ext cx="5072098" cy="3143272"/>
          </a:xfrm>
          <a:prstGeom prst="roundRect">
            <a:avLst/>
          </a:prstGeom>
          <a:solidFill>
            <a:schemeClr val="accent6">
              <a:lumMod val="60000"/>
              <a:lumOff val="4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 name="TextBox 11"/>
          <p:cNvSpPr txBox="1"/>
          <p:nvPr/>
        </p:nvSpPr>
        <p:spPr>
          <a:xfrm>
            <a:off x="1023902" y="3143248"/>
            <a:ext cx="4214842" cy="307777"/>
          </a:xfrm>
          <a:prstGeom prst="rect">
            <a:avLst/>
          </a:prstGeom>
          <a:noFill/>
        </p:spPr>
        <p:txBody>
          <a:bodyPr wrap="square" rtlCol="0">
            <a:spAutoFit/>
          </a:bodyPr>
          <a:lstStyle/>
          <a:p>
            <a:endParaRPr lang="en-US" dirty="0"/>
          </a:p>
        </p:txBody>
      </p:sp>
      <p:sp>
        <p:nvSpPr>
          <p:cNvPr id="13" name="TextBox 12"/>
          <p:cNvSpPr txBox="1"/>
          <p:nvPr/>
        </p:nvSpPr>
        <p:spPr>
          <a:xfrm>
            <a:off x="1166778" y="2857496"/>
            <a:ext cx="3857652" cy="2677656"/>
          </a:xfrm>
          <a:prstGeom prst="rect">
            <a:avLst/>
          </a:prstGeom>
          <a:noFill/>
        </p:spPr>
        <p:txBody>
          <a:bodyPr wrap="square" rtlCol="0">
            <a:spAutoFit/>
          </a:bodyPr>
          <a:lstStyle/>
          <a:p>
            <a:r>
              <a:rPr lang="en-US" sz="3200" b="1" dirty="0" smtClean="0">
                <a:latin typeface="Garamond" pitchFamily="18" charset="0"/>
              </a:rPr>
              <a:t>Key Features:</a:t>
            </a:r>
          </a:p>
          <a:p>
            <a:endParaRPr lang="en-US" dirty="0" smtClean="0"/>
          </a:p>
          <a:p>
            <a:pPr marL="342900" indent="-342900">
              <a:buAutoNum type="arabicPeriod"/>
            </a:pPr>
            <a:r>
              <a:rPr lang="en-US" sz="1800" dirty="0" smtClean="0">
                <a:latin typeface="Garamond" pitchFamily="18" charset="0"/>
              </a:rPr>
              <a:t>Acts as Medium between Entrepreneur and Investor.</a:t>
            </a:r>
          </a:p>
          <a:p>
            <a:pPr marL="342900" indent="-342900">
              <a:buAutoNum type="arabicPeriod"/>
            </a:pPr>
            <a:r>
              <a:rPr lang="en-US" sz="1800" dirty="0" smtClean="0">
                <a:latin typeface="Garamond" pitchFamily="18" charset="0"/>
              </a:rPr>
              <a:t>Provisional Patent System available.</a:t>
            </a:r>
          </a:p>
          <a:p>
            <a:pPr marL="342900" indent="-342900">
              <a:buAutoNum type="arabicPeriod"/>
            </a:pPr>
            <a:r>
              <a:rPr lang="en-US" sz="1800" dirty="0" smtClean="0">
                <a:latin typeface="Garamond" pitchFamily="18" charset="0"/>
              </a:rPr>
              <a:t>Ideas Auction system.</a:t>
            </a:r>
          </a:p>
          <a:p>
            <a:pPr marL="342900" indent="-342900">
              <a:buAutoNum type="arabicPeriod"/>
            </a:pPr>
            <a:r>
              <a:rPr lang="en-US" sz="1800" dirty="0" smtClean="0">
                <a:latin typeface="Garamond" pitchFamily="18" charset="0"/>
              </a:rPr>
              <a:t>Razorpay Payment API.</a:t>
            </a:r>
          </a:p>
          <a:p>
            <a:pPr marL="342900" indent="-342900">
              <a:buAutoNum type="arabicPeriod"/>
            </a:pPr>
            <a:r>
              <a:rPr lang="en-US" sz="1800" dirty="0" smtClean="0">
                <a:latin typeface="Garamond" pitchFamily="18" charset="0"/>
              </a:rPr>
              <a:t>Highly Protected Database.</a:t>
            </a:r>
          </a:p>
          <a:p>
            <a:pPr marL="342900" indent="-342900">
              <a:buAutoNum type="arabicPeriod"/>
            </a:pPr>
            <a:endParaRPr lang="en-US" dirty="0" smtClean="0"/>
          </a:p>
        </p:txBody>
      </p:sp>
      <p:sp>
        <p:nvSpPr>
          <p:cNvPr id="15" name="TextBox 14"/>
          <p:cNvSpPr txBox="1"/>
          <p:nvPr/>
        </p:nvSpPr>
        <p:spPr>
          <a:xfrm>
            <a:off x="6310314" y="2857496"/>
            <a:ext cx="5000660" cy="2739211"/>
          </a:xfrm>
          <a:prstGeom prst="rect">
            <a:avLst/>
          </a:prstGeom>
          <a:noFill/>
        </p:spPr>
        <p:txBody>
          <a:bodyPr wrap="square" rtlCol="0">
            <a:spAutoFit/>
          </a:bodyPr>
          <a:lstStyle/>
          <a:p>
            <a:r>
              <a:rPr lang="en-US" sz="3600" b="1" dirty="0" smtClean="0">
                <a:solidFill>
                  <a:schemeClr val="tx1"/>
                </a:solidFill>
                <a:latin typeface="Garamond" pitchFamily="18" charset="0"/>
              </a:rPr>
              <a:t>Premium Features:</a:t>
            </a:r>
          </a:p>
          <a:p>
            <a:endParaRPr lang="en-US" dirty="0" smtClean="0">
              <a:solidFill>
                <a:schemeClr val="tx1"/>
              </a:solidFill>
            </a:endParaRPr>
          </a:p>
          <a:p>
            <a:pPr marL="342900" indent="-342900">
              <a:buAutoNum type="arabicPeriod"/>
            </a:pPr>
            <a:r>
              <a:rPr lang="en-US" sz="1800" dirty="0" smtClean="0">
                <a:solidFill>
                  <a:schemeClr val="tx1"/>
                </a:solidFill>
                <a:latin typeface="Garamond" pitchFamily="18" charset="0"/>
              </a:rPr>
              <a:t>Idea Support from Air Up team and Investor side.</a:t>
            </a:r>
          </a:p>
          <a:p>
            <a:pPr marL="342900" indent="-342900">
              <a:buAutoNum type="arabicPeriod"/>
            </a:pPr>
            <a:r>
              <a:rPr lang="en-US" sz="1800" dirty="0" smtClean="0">
                <a:solidFill>
                  <a:schemeClr val="tx1"/>
                </a:solidFill>
                <a:latin typeface="Garamond" pitchFamily="18" charset="0"/>
              </a:rPr>
              <a:t>Developer Support from Air Up team.</a:t>
            </a:r>
          </a:p>
          <a:p>
            <a:pPr marL="342900" indent="-342900">
              <a:buAutoNum type="arabicPeriod"/>
            </a:pPr>
            <a:r>
              <a:rPr lang="en-US" sz="1800" dirty="0" smtClean="0">
                <a:solidFill>
                  <a:schemeClr val="tx1"/>
                </a:solidFill>
                <a:latin typeface="Garamond" pitchFamily="18" charset="0"/>
              </a:rPr>
              <a:t>Debt facility from Investor in order to level up the start-up.</a:t>
            </a:r>
          </a:p>
          <a:p>
            <a:pPr marL="342900" indent="-342900">
              <a:buAutoNum type="arabicPeriod"/>
            </a:pPr>
            <a:r>
              <a:rPr lang="en-US" sz="1800" dirty="0" smtClean="0">
                <a:solidFill>
                  <a:schemeClr val="tx1"/>
                </a:solidFill>
                <a:latin typeface="Garamond" pitchFamily="18" charset="0"/>
              </a:rPr>
              <a:t>Alert System available for Investor to suggest when to stop investing in that particular startup.</a:t>
            </a:r>
          </a:p>
          <a:p>
            <a:pPr marL="342900" indent="-342900">
              <a:buAutoNum type="arabicPeriod"/>
            </a:pPr>
            <a:endParaRPr lang="en-US" dirty="0"/>
          </a:p>
        </p:txBody>
      </p:sp>
      <p:pic>
        <p:nvPicPr>
          <p:cNvPr id="16" name="Picture 15" descr="infi.png"/>
          <p:cNvPicPr>
            <a:picLocks noChangeAspect="1"/>
          </p:cNvPicPr>
          <p:nvPr/>
        </p:nvPicPr>
        <p:blipFill>
          <a:blip r:embed="rId6"/>
          <a:stretch>
            <a:fillRect/>
          </a:stretch>
        </p:blipFill>
        <p:spPr>
          <a:xfrm>
            <a:off x="5524496" y="3786190"/>
            <a:ext cx="785794" cy="785794"/>
          </a:xfrm>
          <a:prstGeom prst="rect">
            <a:avLst/>
          </a:prstGeom>
        </p:spPr>
      </p:pic>
      <p:pic>
        <p:nvPicPr>
          <p:cNvPr id="17" name="Picture 16" descr="2ba028a01a44499fa19f0b4d9fc62bdf-removebg-preview.png"/>
          <p:cNvPicPr>
            <a:picLocks noChangeAspect="1"/>
          </p:cNvPicPr>
          <p:nvPr/>
        </p:nvPicPr>
        <p:blipFill>
          <a:blip r:embed="rId7"/>
          <a:stretch>
            <a:fillRect/>
          </a:stretch>
        </p:blipFill>
        <p:spPr>
          <a:xfrm>
            <a:off x="3881422" y="2714620"/>
            <a:ext cx="857256" cy="857256"/>
          </a:xfrm>
          <a:prstGeom prst="rect">
            <a:avLst/>
          </a:prstGeom>
        </p:spPr>
      </p:pic>
      <p:pic>
        <p:nvPicPr>
          <p:cNvPr id="18" name="Picture 17" descr="premium-quality-crown-icon-vector-38250292-removebg-preview.png"/>
          <p:cNvPicPr>
            <a:picLocks noChangeAspect="1"/>
          </p:cNvPicPr>
          <p:nvPr/>
        </p:nvPicPr>
        <p:blipFill>
          <a:blip r:embed="rId8"/>
          <a:stretch>
            <a:fillRect/>
          </a:stretch>
        </p:blipFill>
        <p:spPr>
          <a:xfrm>
            <a:off x="10167966" y="2714620"/>
            <a:ext cx="993112" cy="1071570"/>
          </a:xfrm>
          <a:prstGeom prst="rect">
            <a:avLst/>
          </a:prstGeom>
        </p:spPr>
      </p:pic>
      <p:sp>
        <p:nvSpPr>
          <p:cNvPr id="19" name="Rectangle 18"/>
          <p:cNvSpPr/>
          <p:nvPr/>
        </p:nvSpPr>
        <p:spPr>
          <a:xfrm>
            <a:off x="9468177" y="6596390"/>
            <a:ext cx="2723823" cy="261610"/>
          </a:xfrm>
          <a:prstGeom prst="rect">
            <a:avLst/>
          </a:prstGeom>
        </p:spPr>
        <p:txBody>
          <a:bodyPr wrap="none">
            <a:spAutoFit/>
          </a:bodyPr>
          <a:lstStyle/>
          <a:p>
            <a:r>
              <a:rPr lang="en-US" sz="1100" dirty="0" smtClean="0">
                <a:latin typeface="Garamond" pitchFamily="18" charset="0"/>
              </a:rPr>
              <a:t>© TEAM INFINITI,2023. All rights reserved.</a:t>
            </a:r>
            <a:endParaRPr lang="en-US" sz="1100" dirty="0">
              <a:latin typeface="Garamond"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7"/>
          <p:cNvSpPr txBox="1">
            <a:spLocks noGrp="1"/>
          </p:cNvSpPr>
          <p:nvPr>
            <p:ph type="title" idx="4294967295"/>
          </p:nvPr>
        </p:nvSpPr>
        <p:spPr>
          <a:xfrm>
            <a:off x="340961" y="1200304"/>
            <a:ext cx="11282796" cy="590550"/>
          </a:xfrm>
          <a:prstGeom prst="rect">
            <a:avLst/>
          </a:prstGeom>
          <a:solidFill>
            <a:srgbClr val="004DFF"/>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Arial"/>
              <a:buNone/>
            </a:pPr>
            <a:r>
              <a:rPr lang="en-US" sz="2400" b="1" dirty="0" smtClean="0">
                <a:solidFill>
                  <a:schemeClr val="lt1"/>
                </a:solidFill>
                <a:latin typeface="Arial"/>
                <a:ea typeface="Arial"/>
                <a:cs typeface="Arial"/>
                <a:sym typeface="Arial"/>
              </a:rPr>
              <a:t>                                         </a:t>
            </a:r>
            <a:r>
              <a:rPr lang="en-US" sz="3200" b="1" dirty="0" smtClean="0">
                <a:solidFill>
                  <a:schemeClr val="lt1"/>
                </a:solidFill>
                <a:latin typeface="Garamond" pitchFamily="18" charset="0"/>
                <a:ea typeface="Arial"/>
                <a:cs typeface="Arial"/>
                <a:sym typeface="Arial"/>
              </a:rPr>
              <a:t>Technologies used:</a:t>
            </a:r>
            <a:endParaRPr sz="3200">
              <a:latin typeface="Garamond" pitchFamily="18" charset="0"/>
            </a:endParaRPr>
          </a:p>
        </p:txBody>
      </p:sp>
      <p:sp>
        <p:nvSpPr>
          <p:cNvPr id="287" name="Google Shape;287;p7"/>
          <p:cNvSpPr txBox="1"/>
          <p:nvPr/>
        </p:nvSpPr>
        <p:spPr>
          <a:xfrm>
            <a:off x="340961" y="2238291"/>
            <a:ext cx="11282796" cy="646290"/>
          </a:xfrm>
          <a:prstGeom prst="rect">
            <a:avLst/>
          </a:prstGeom>
          <a:noFill/>
          <a:ln>
            <a:noFill/>
          </a:ln>
        </p:spPr>
        <p:txBody>
          <a:bodyPr spcFirstLastPara="1" wrap="square" lIns="91425" tIns="45700" rIns="91425" bIns="45700" anchor="t" anchorCtr="0">
            <a:spAutoFit/>
          </a:bodyPr>
          <a:lstStyle/>
          <a:p>
            <a:pPr marL="342900" marR="0" lvl="0" indent="-228600" algn="l" rtl="0">
              <a:spcBef>
                <a:spcPts val="0"/>
              </a:spcBef>
              <a:spcAft>
                <a:spcPts val="0"/>
              </a:spcAft>
              <a:buClr>
                <a:schemeClr val="dk1"/>
              </a:buClr>
              <a:buSzPts val="1800"/>
              <a:buFont typeface="Calibri"/>
              <a:buNone/>
            </a:pPr>
            <a:r>
              <a:rPr lang="en-US" sz="1800" b="1" dirty="0" smtClean="0">
                <a:solidFill>
                  <a:schemeClr val="dk1"/>
                </a:solidFill>
                <a:latin typeface="Garamond" pitchFamily="18" charset="0"/>
                <a:ea typeface="Calibri"/>
                <a:cs typeface="Calibri"/>
                <a:sym typeface="Calibri"/>
              </a:rPr>
              <a:t>Technologies Used:</a:t>
            </a:r>
          </a:p>
          <a:p>
            <a:pPr marL="342900" marR="0" lvl="0" indent="-22860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89" name="Google Shape;289;p7"/>
          <p:cNvPicPr preferRelativeResize="0"/>
          <p:nvPr/>
        </p:nvPicPr>
        <p:blipFill rotWithShape="1">
          <a:blip r:embed="rId3">
            <a:alphaModFix/>
          </a:blip>
          <a:srcRect/>
          <a:stretch/>
        </p:blipFill>
        <p:spPr>
          <a:xfrm>
            <a:off x="461913" y="-665"/>
            <a:ext cx="2497995" cy="874298"/>
          </a:xfrm>
          <a:prstGeom prst="rect">
            <a:avLst/>
          </a:prstGeom>
          <a:noFill/>
          <a:ln>
            <a:noFill/>
          </a:ln>
        </p:spPr>
      </p:pic>
      <p:pic>
        <p:nvPicPr>
          <p:cNvPr id="290" name="Google Shape;290;p7"/>
          <p:cNvPicPr preferRelativeResize="0"/>
          <p:nvPr/>
        </p:nvPicPr>
        <p:blipFill rotWithShape="1">
          <a:blip r:embed="rId4">
            <a:alphaModFix/>
          </a:blip>
          <a:srcRect/>
          <a:stretch/>
        </p:blipFill>
        <p:spPr>
          <a:xfrm>
            <a:off x="9529434" y="151952"/>
            <a:ext cx="2200650" cy="869978"/>
          </a:xfrm>
          <a:prstGeom prst="rect">
            <a:avLst/>
          </a:prstGeom>
          <a:noFill/>
          <a:ln>
            <a:noFill/>
          </a:ln>
        </p:spPr>
      </p:pic>
      <p:pic>
        <p:nvPicPr>
          <p:cNvPr id="291" name="Google Shape;291;p7"/>
          <p:cNvPicPr preferRelativeResize="0"/>
          <p:nvPr/>
        </p:nvPicPr>
        <p:blipFill rotWithShape="1">
          <a:blip r:embed="rId5">
            <a:alphaModFix/>
          </a:blip>
          <a:srcRect/>
          <a:stretch/>
        </p:blipFill>
        <p:spPr>
          <a:xfrm>
            <a:off x="5169303" y="38136"/>
            <a:ext cx="1301071" cy="1091305"/>
          </a:xfrm>
          <a:prstGeom prst="rect">
            <a:avLst/>
          </a:prstGeom>
          <a:noFill/>
          <a:ln>
            <a:noFill/>
          </a:ln>
        </p:spPr>
      </p:pic>
      <p:pic>
        <p:nvPicPr>
          <p:cNvPr id="15" name="Picture 14" descr="HTML5_logo_and_wordmark.svg.png"/>
          <p:cNvPicPr>
            <a:picLocks noChangeAspect="1"/>
          </p:cNvPicPr>
          <p:nvPr/>
        </p:nvPicPr>
        <p:blipFill>
          <a:blip r:embed="rId6"/>
          <a:stretch>
            <a:fillRect/>
          </a:stretch>
        </p:blipFill>
        <p:spPr>
          <a:xfrm>
            <a:off x="666712" y="2857496"/>
            <a:ext cx="1071570" cy="1071570"/>
          </a:xfrm>
          <a:prstGeom prst="rect">
            <a:avLst/>
          </a:prstGeom>
        </p:spPr>
      </p:pic>
      <p:pic>
        <p:nvPicPr>
          <p:cNvPr id="16" name="Picture 15" descr="css3-logo-png-transparent.png"/>
          <p:cNvPicPr>
            <a:picLocks noChangeAspect="1"/>
          </p:cNvPicPr>
          <p:nvPr/>
        </p:nvPicPr>
        <p:blipFill>
          <a:blip r:embed="rId7"/>
          <a:stretch>
            <a:fillRect/>
          </a:stretch>
        </p:blipFill>
        <p:spPr>
          <a:xfrm>
            <a:off x="2381224" y="2786058"/>
            <a:ext cx="1285884" cy="1285884"/>
          </a:xfrm>
          <a:prstGeom prst="rect">
            <a:avLst/>
          </a:prstGeom>
        </p:spPr>
      </p:pic>
      <p:pic>
        <p:nvPicPr>
          <p:cNvPr id="17" name="Picture 16" descr="JavaScript-logo.png"/>
          <p:cNvPicPr>
            <a:picLocks noChangeAspect="1"/>
          </p:cNvPicPr>
          <p:nvPr/>
        </p:nvPicPr>
        <p:blipFill>
          <a:blip r:embed="rId8"/>
          <a:stretch>
            <a:fillRect/>
          </a:stretch>
        </p:blipFill>
        <p:spPr>
          <a:xfrm>
            <a:off x="4310050" y="2857496"/>
            <a:ext cx="1071570" cy="1071570"/>
          </a:xfrm>
          <a:prstGeom prst="rect">
            <a:avLst/>
          </a:prstGeom>
        </p:spPr>
      </p:pic>
      <p:pic>
        <p:nvPicPr>
          <p:cNvPr id="18" name="Picture 17" descr="MySQL-Logo.wine.png"/>
          <p:cNvPicPr>
            <a:picLocks noChangeAspect="1"/>
          </p:cNvPicPr>
          <p:nvPr/>
        </p:nvPicPr>
        <p:blipFill>
          <a:blip r:embed="rId9"/>
          <a:stretch>
            <a:fillRect/>
          </a:stretch>
        </p:blipFill>
        <p:spPr>
          <a:xfrm>
            <a:off x="8524892" y="2500306"/>
            <a:ext cx="2476560" cy="1651040"/>
          </a:xfrm>
          <a:prstGeom prst="rect">
            <a:avLst/>
          </a:prstGeom>
        </p:spPr>
      </p:pic>
      <p:pic>
        <p:nvPicPr>
          <p:cNvPr id="19" name="Picture 18" descr="PHP-logo.svg.png"/>
          <p:cNvPicPr>
            <a:picLocks noChangeAspect="1"/>
          </p:cNvPicPr>
          <p:nvPr/>
        </p:nvPicPr>
        <p:blipFill>
          <a:blip r:embed="rId10"/>
          <a:stretch>
            <a:fillRect/>
          </a:stretch>
        </p:blipFill>
        <p:spPr>
          <a:xfrm>
            <a:off x="6310314" y="2928934"/>
            <a:ext cx="1719057" cy="928694"/>
          </a:xfrm>
          <a:prstGeom prst="rect">
            <a:avLst/>
          </a:prstGeom>
        </p:spPr>
      </p:pic>
      <p:sp>
        <p:nvSpPr>
          <p:cNvPr id="20" name="Rectangle 19"/>
          <p:cNvSpPr/>
          <p:nvPr/>
        </p:nvSpPr>
        <p:spPr>
          <a:xfrm>
            <a:off x="523836" y="4714884"/>
            <a:ext cx="2357454" cy="800219"/>
          </a:xfrm>
          <a:prstGeom prst="rect">
            <a:avLst/>
          </a:prstGeom>
        </p:spPr>
        <p:txBody>
          <a:bodyPr wrap="square">
            <a:spAutoFit/>
          </a:bodyPr>
          <a:lstStyle/>
          <a:p>
            <a:pPr marL="342900" lvl="0" indent="-228600">
              <a:buClr>
                <a:schemeClr val="dk1"/>
              </a:buClr>
              <a:buSzPts val="1800"/>
            </a:pPr>
            <a:r>
              <a:rPr lang="en-US" sz="1800" b="1" dirty="0" smtClean="0">
                <a:solidFill>
                  <a:schemeClr val="dk1"/>
                </a:solidFill>
                <a:latin typeface="Garamond" pitchFamily="18" charset="0"/>
                <a:ea typeface="Calibri"/>
                <a:cs typeface="Calibri"/>
                <a:sym typeface="Calibri"/>
              </a:rPr>
              <a:t>Stake Holders:</a:t>
            </a:r>
          </a:p>
          <a:p>
            <a:pPr marL="342900" lvl="0" indent="-228600">
              <a:buClr>
                <a:schemeClr val="dk1"/>
              </a:buClr>
              <a:buSzPts val="1800"/>
            </a:pPr>
            <a:endParaRPr lang="en-US" b="1" dirty="0" smtClean="0">
              <a:solidFill>
                <a:schemeClr val="dk1"/>
              </a:solidFill>
              <a:latin typeface="Garamond" pitchFamily="18" charset="0"/>
              <a:ea typeface="Calibri"/>
              <a:cs typeface="Calibri"/>
              <a:sym typeface="Calibri"/>
            </a:endParaRPr>
          </a:p>
          <a:p>
            <a:pPr marL="342900" lvl="0" indent="-228600">
              <a:buClr>
                <a:schemeClr val="dk1"/>
              </a:buClr>
              <a:buSzPts val="1800"/>
            </a:pPr>
            <a:endParaRPr lang="en-US" b="1" dirty="0" smtClean="0">
              <a:solidFill>
                <a:schemeClr val="dk1"/>
              </a:solidFill>
              <a:latin typeface="Garamond" pitchFamily="18" charset="0"/>
              <a:ea typeface="Calibri"/>
              <a:cs typeface="Calibri"/>
              <a:sym typeface="Calibri"/>
            </a:endParaRPr>
          </a:p>
        </p:txBody>
      </p:sp>
      <p:sp>
        <p:nvSpPr>
          <p:cNvPr id="21" name="TextBox 20"/>
          <p:cNvSpPr txBox="1"/>
          <p:nvPr/>
        </p:nvSpPr>
        <p:spPr>
          <a:xfrm>
            <a:off x="809588" y="5286388"/>
            <a:ext cx="2571768" cy="1754326"/>
          </a:xfrm>
          <a:prstGeom prst="rect">
            <a:avLst/>
          </a:prstGeom>
          <a:noFill/>
        </p:spPr>
        <p:txBody>
          <a:bodyPr wrap="square" rtlCol="0">
            <a:spAutoFit/>
          </a:bodyPr>
          <a:lstStyle/>
          <a:p>
            <a:pPr marL="342900" lvl="0" indent="-228600">
              <a:buClr>
                <a:schemeClr val="dk1"/>
              </a:buClr>
              <a:buSzPts val="1800"/>
              <a:buFont typeface="Arial" pitchFamily="34" charset="0"/>
              <a:buChar char="•"/>
            </a:pPr>
            <a:r>
              <a:rPr lang="en-US" sz="1800" dirty="0" smtClean="0">
                <a:solidFill>
                  <a:schemeClr val="dk1"/>
                </a:solidFill>
                <a:latin typeface="Garamond" pitchFamily="18" charset="0"/>
                <a:ea typeface="Calibri"/>
                <a:cs typeface="Calibri"/>
                <a:sym typeface="Calibri"/>
              </a:rPr>
              <a:t>New startups</a:t>
            </a:r>
          </a:p>
          <a:p>
            <a:pPr marL="342900" lvl="0" indent="-228600">
              <a:buClr>
                <a:schemeClr val="dk1"/>
              </a:buClr>
              <a:buSzPts val="1800"/>
              <a:buFont typeface="Arial" pitchFamily="34" charset="0"/>
              <a:buChar char="•"/>
            </a:pPr>
            <a:r>
              <a:rPr lang="en-US" sz="1800" dirty="0" smtClean="0">
                <a:solidFill>
                  <a:schemeClr val="dk1"/>
                </a:solidFill>
                <a:latin typeface="Garamond" pitchFamily="18" charset="0"/>
                <a:ea typeface="Calibri"/>
                <a:cs typeface="Calibri"/>
                <a:sym typeface="Calibri"/>
              </a:rPr>
              <a:t>Student </a:t>
            </a:r>
            <a:r>
              <a:rPr lang="en-US" sz="1800" dirty="0" smtClean="0">
                <a:solidFill>
                  <a:schemeClr val="dk1"/>
                </a:solidFill>
                <a:latin typeface="Garamond" pitchFamily="18" charset="0"/>
                <a:ea typeface="Calibri"/>
                <a:cs typeface="Calibri"/>
                <a:sym typeface="Calibri"/>
              </a:rPr>
              <a:t>entrepreneurs</a:t>
            </a:r>
          </a:p>
          <a:p>
            <a:pPr marL="342900" lvl="0" indent="-228600">
              <a:buClr>
                <a:schemeClr val="dk1"/>
              </a:buClr>
              <a:buSzPts val="1800"/>
              <a:buFont typeface="Arial" pitchFamily="34" charset="0"/>
              <a:buChar char="•"/>
            </a:pPr>
            <a:r>
              <a:rPr lang="en-US" sz="1800" dirty="0" smtClean="0">
                <a:solidFill>
                  <a:schemeClr val="dk1"/>
                </a:solidFill>
                <a:latin typeface="Garamond" pitchFamily="18" charset="0"/>
                <a:ea typeface="Calibri"/>
                <a:cs typeface="Calibri"/>
                <a:sym typeface="Calibri"/>
              </a:rPr>
              <a:t>Angel Investors</a:t>
            </a:r>
          </a:p>
          <a:p>
            <a:pPr marL="342900" lvl="0" indent="-228600">
              <a:buClr>
                <a:schemeClr val="dk1"/>
              </a:buClr>
              <a:buSzPts val="1800"/>
              <a:buFont typeface="Arial" pitchFamily="34" charset="0"/>
              <a:buChar char="•"/>
            </a:pPr>
            <a:endParaRPr lang="en-US" sz="1800" dirty="0" smtClean="0">
              <a:solidFill>
                <a:schemeClr val="dk1"/>
              </a:solidFill>
              <a:latin typeface="Garamond" pitchFamily="18" charset="0"/>
              <a:ea typeface="Calibri"/>
              <a:cs typeface="Calibri"/>
              <a:sym typeface="Calibri"/>
            </a:endParaRPr>
          </a:p>
          <a:p>
            <a:pPr marL="342900" lvl="0" indent="-228600">
              <a:buClr>
                <a:schemeClr val="dk1"/>
              </a:buClr>
              <a:buSzPts val="1800"/>
              <a:buFont typeface="Arial" pitchFamily="34" charset="0"/>
              <a:buChar char="•"/>
            </a:pPr>
            <a:endParaRPr lang="en-US" sz="1800" dirty="0" smtClean="0">
              <a:solidFill>
                <a:schemeClr val="dk1"/>
              </a:solidFill>
              <a:latin typeface="Garamond" pitchFamily="18" charset="0"/>
              <a:ea typeface="Calibri"/>
              <a:cs typeface="Calibri"/>
              <a:sym typeface="Calibri"/>
            </a:endParaRPr>
          </a:p>
          <a:p>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6"/>
          <p:cNvSpPr txBox="1">
            <a:spLocks noGrp="1"/>
          </p:cNvSpPr>
          <p:nvPr>
            <p:ph type="title" idx="4294967295"/>
          </p:nvPr>
        </p:nvSpPr>
        <p:spPr>
          <a:xfrm>
            <a:off x="309522" y="1142984"/>
            <a:ext cx="11282796" cy="665984"/>
          </a:xfrm>
          <a:prstGeom prst="rect">
            <a:avLst/>
          </a:prstGeom>
          <a:solidFill>
            <a:srgbClr val="004DFF"/>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Arial"/>
              <a:buNone/>
            </a:pPr>
            <a:r>
              <a:rPr lang="en-US" sz="2800" b="1" dirty="0" smtClean="0">
                <a:solidFill>
                  <a:schemeClr val="lt1"/>
                </a:solidFill>
                <a:latin typeface="Garamond" pitchFamily="18" charset="0"/>
                <a:ea typeface="Arial"/>
                <a:cs typeface="Arial"/>
                <a:sym typeface="Arial"/>
              </a:rPr>
              <a:t>                                           Data </a:t>
            </a:r>
            <a:r>
              <a:rPr lang="en-US" sz="2800" b="1" dirty="0">
                <a:solidFill>
                  <a:schemeClr val="lt1"/>
                </a:solidFill>
                <a:latin typeface="Garamond" pitchFamily="18" charset="0"/>
                <a:ea typeface="Arial"/>
                <a:cs typeface="Arial"/>
                <a:sym typeface="Arial"/>
              </a:rPr>
              <a:t>Flow </a:t>
            </a:r>
            <a:r>
              <a:rPr lang="en-US" sz="2800" b="1" dirty="0" smtClean="0">
                <a:solidFill>
                  <a:schemeClr val="lt1"/>
                </a:solidFill>
                <a:latin typeface="Garamond" pitchFamily="18" charset="0"/>
                <a:ea typeface="Arial"/>
                <a:cs typeface="Arial"/>
                <a:sym typeface="Arial"/>
              </a:rPr>
              <a:t>Diagram: </a:t>
            </a:r>
            <a:endParaRPr sz="2800">
              <a:latin typeface="Garamond" pitchFamily="18" charset="0"/>
            </a:endParaRPr>
          </a:p>
        </p:txBody>
      </p:sp>
      <p:pic>
        <p:nvPicPr>
          <p:cNvPr id="279" name="Google Shape;279;p6"/>
          <p:cNvPicPr preferRelativeResize="0"/>
          <p:nvPr/>
        </p:nvPicPr>
        <p:blipFill rotWithShape="1">
          <a:blip r:embed="rId3">
            <a:alphaModFix/>
          </a:blip>
          <a:srcRect/>
          <a:stretch/>
        </p:blipFill>
        <p:spPr>
          <a:xfrm>
            <a:off x="461913" y="-665"/>
            <a:ext cx="2497995" cy="874298"/>
          </a:xfrm>
          <a:prstGeom prst="rect">
            <a:avLst/>
          </a:prstGeom>
          <a:noFill/>
          <a:ln>
            <a:noFill/>
          </a:ln>
        </p:spPr>
      </p:pic>
      <p:pic>
        <p:nvPicPr>
          <p:cNvPr id="280" name="Google Shape;280;p6"/>
          <p:cNvPicPr preferRelativeResize="0"/>
          <p:nvPr/>
        </p:nvPicPr>
        <p:blipFill rotWithShape="1">
          <a:blip r:embed="rId4">
            <a:alphaModFix/>
          </a:blip>
          <a:srcRect/>
          <a:stretch/>
        </p:blipFill>
        <p:spPr>
          <a:xfrm>
            <a:off x="9529434" y="151952"/>
            <a:ext cx="2200650" cy="869978"/>
          </a:xfrm>
          <a:prstGeom prst="rect">
            <a:avLst/>
          </a:prstGeom>
          <a:noFill/>
          <a:ln>
            <a:noFill/>
          </a:ln>
        </p:spPr>
      </p:pic>
      <p:pic>
        <p:nvPicPr>
          <p:cNvPr id="281" name="Google Shape;281;p6"/>
          <p:cNvPicPr preferRelativeResize="0"/>
          <p:nvPr/>
        </p:nvPicPr>
        <p:blipFill rotWithShape="1">
          <a:blip r:embed="rId5">
            <a:alphaModFix/>
          </a:blip>
          <a:srcRect/>
          <a:stretch/>
        </p:blipFill>
        <p:spPr>
          <a:xfrm>
            <a:off x="5169303" y="38136"/>
            <a:ext cx="1301071" cy="1091305"/>
          </a:xfrm>
          <a:prstGeom prst="rect">
            <a:avLst/>
          </a:prstGeom>
          <a:noFill/>
          <a:ln>
            <a:noFill/>
          </a:ln>
        </p:spPr>
      </p:pic>
      <p:pic>
        <p:nvPicPr>
          <p:cNvPr id="7" name="Picture 6" descr="Untitled Workspace.png"/>
          <p:cNvPicPr>
            <a:picLocks noChangeAspect="1"/>
          </p:cNvPicPr>
          <p:nvPr/>
        </p:nvPicPr>
        <p:blipFill>
          <a:blip r:embed="rId6"/>
          <a:srcRect l="23128"/>
          <a:stretch>
            <a:fillRect/>
          </a:stretch>
        </p:blipFill>
        <p:spPr>
          <a:xfrm>
            <a:off x="2381224" y="1714488"/>
            <a:ext cx="7500990" cy="5143512"/>
          </a:xfrm>
          <a:prstGeom prst="rect">
            <a:avLst/>
          </a:prstGeom>
        </p:spPr>
      </p:pic>
      <p:sp>
        <p:nvSpPr>
          <p:cNvPr id="8" name="Rectangle 7"/>
          <p:cNvSpPr/>
          <p:nvPr/>
        </p:nvSpPr>
        <p:spPr>
          <a:xfrm>
            <a:off x="9468177" y="6596390"/>
            <a:ext cx="2723823" cy="261610"/>
          </a:xfrm>
          <a:prstGeom prst="rect">
            <a:avLst/>
          </a:prstGeom>
        </p:spPr>
        <p:txBody>
          <a:bodyPr wrap="none">
            <a:spAutoFit/>
          </a:bodyPr>
          <a:lstStyle/>
          <a:p>
            <a:r>
              <a:rPr lang="en-US" sz="1100" dirty="0" smtClean="0">
                <a:latin typeface="Garamond" pitchFamily="18" charset="0"/>
              </a:rPr>
              <a:t>© TEAM INFINITI,2023. All rights reserved.</a:t>
            </a:r>
            <a:endParaRPr lang="en-US" sz="1100" dirty="0">
              <a:latin typeface="Garamond"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6"/>
          <p:cNvSpPr txBox="1">
            <a:spLocks noGrp="1"/>
          </p:cNvSpPr>
          <p:nvPr>
            <p:ph type="title" idx="4294967295"/>
          </p:nvPr>
        </p:nvSpPr>
        <p:spPr>
          <a:xfrm>
            <a:off x="340961" y="1182780"/>
            <a:ext cx="11282796" cy="665984"/>
          </a:xfrm>
          <a:prstGeom prst="rect">
            <a:avLst/>
          </a:prstGeom>
          <a:solidFill>
            <a:srgbClr val="004DFF"/>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ts val="2400"/>
              <a:buFont typeface="Arial"/>
              <a:buNone/>
            </a:pPr>
            <a:r>
              <a:rPr lang="en-US" b="1" dirty="0" smtClean="0">
                <a:solidFill>
                  <a:schemeClr val="bg1"/>
                </a:solidFill>
                <a:latin typeface="Garamond" pitchFamily="18" charset="0"/>
              </a:rPr>
              <a:t>                               Final Note:</a:t>
            </a:r>
            <a:endParaRPr b="1">
              <a:solidFill>
                <a:schemeClr val="bg1"/>
              </a:solidFill>
              <a:latin typeface="Garamond" pitchFamily="18" charset="0"/>
            </a:endParaRPr>
          </a:p>
        </p:txBody>
      </p:sp>
      <p:pic>
        <p:nvPicPr>
          <p:cNvPr id="279" name="Google Shape;279;p6"/>
          <p:cNvPicPr preferRelativeResize="0"/>
          <p:nvPr/>
        </p:nvPicPr>
        <p:blipFill rotWithShape="1">
          <a:blip r:embed="rId3">
            <a:alphaModFix/>
          </a:blip>
          <a:srcRect/>
          <a:stretch/>
        </p:blipFill>
        <p:spPr>
          <a:xfrm>
            <a:off x="461913" y="-665"/>
            <a:ext cx="2497995" cy="874298"/>
          </a:xfrm>
          <a:prstGeom prst="rect">
            <a:avLst/>
          </a:prstGeom>
          <a:noFill/>
          <a:ln>
            <a:noFill/>
          </a:ln>
        </p:spPr>
      </p:pic>
      <p:pic>
        <p:nvPicPr>
          <p:cNvPr id="280" name="Google Shape;280;p6"/>
          <p:cNvPicPr preferRelativeResize="0"/>
          <p:nvPr/>
        </p:nvPicPr>
        <p:blipFill rotWithShape="1">
          <a:blip r:embed="rId4">
            <a:alphaModFix/>
          </a:blip>
          <a:srcRect/>
          <a:stretch/>
        </p:blipFill>
        <p:spPr>
          <a:xfrm>
            <a:off x="9529434" y="151952"/>
            <a:ext cx="2200650" cy="869978"/>
          </a:xfrm>
          <a:prstGeom prst="rect">
            <a:avLst/>
          </a:prstGeom>
          <a:noFill/>
          <a:ln>
            <a:noFill/>
          </a:ln>
        </p:spPr>
      </p:pic>
      <p:pic>
        <p:nvPicPr>
          <p:cNvPr id="281" name="Google Shape;281;p6"/>
          <p:cNvPicPr preferRelativeResize="0"/>
          <p:nvPr/>
        </p:nvPicPr>
        <p:blipFill rotWithShape="1">
          <a:blip r:embed="rId5">
            <a:alphaModFix/>
          </a:blip>
          <a:srcRect/>
          <a:stretch/>
        </p:blipFill>
        <p:spPr>
          <a:xfrm>
            <a:off x="5169303" y="38136"/>
            <a:ext cx="1301071" cy="1091305"/>
          </a:xfrm>
          <a:prstGeom prst="rect">
            <a:avLst/>
          </a:prstGeom>
          <a:noFill/>
          <a:ln>
            <a:noFill/>
          </a:ln>
        </p:spPr>
      </p:pic>
      <p:sp>
        <p:nvSpPr>
          <p:cNvPr id="8" name="TextBox 7"/>
          <p:cNvSpPr txBox="1"/>
          <p:nvPr/>
        </p:nvSpPr>
        <p:spPr>
          <a:xfrm>
            <a:off x="1166778" y="2857496"/>
            <a:ext cx="10287072" cy="3416320"/>
          </a:xfrm>
          <a:prstGeom prst="rect">
            <a:avLst/>
          </a:prstGeom>
          <a:noFill/>
        </p:spPr>
        <p:txBody>
          <a:bodyPr wrap="square" rtlCol="0">
            <a:spAutoFit/>
          </a:bodyPr>
          <a:lstStyle/>
          <a:p>
            <a:r>
              <a:rPr lang="en-US" sz="2400" dirty="0" smtClean="0">
                <a:latin typeface="Garamond" pitchFamily="18" charset="0"/>
              </a:rPr>
              <a:t>As a final note we request you look into the start-up necessity . The only thing we need to say is not all startup win at a team. Every game has its own time to success and player in the market, this application gives you that time. Analyze all our given concepts deeply so that you may understand the actual purpose of the application.</a:t>
            </a:r>
          </a:p>
          <a:p>
            <a:endParaRPr lang="en-US" sz="2400" dirty="0" smtClean="0">
              <a:latin typeface="Garamond" pitchFamily="18" charset="0"/>
            </a:endParaRPr>
          </a:p>
          <a:p>
            <a:r>
              <a:rPr lang="en-US" sz="2400" dirty="0" smtClean="0">
                <a:latin typeface="Garamond" pitchFamily="18" charset="0"/>
              </a:rPr>
              <a:t>Once think getting an early investment to your dream projects gives the best output. Let us together make INDIA developed in the Entrepreneurship and  start up sector.</a:t>
            </a:r>
          </a:p>
          <a:p>
            <a:r>
              <a:rPr lang="en-US" sz="2400" dirty="0" smtClean="0">
                <a:latin typeface="Garamond" pitchFamily="18" charset="0"/>
              </a:rPr>
              <a:t>We think getting our application exposed from a Institute like you is our first step.</a:t>
            </a:r>
          </a:p>
          <a:p>
            <a:r>
              <a:rPr lang="en-US" sz="2400" dirty="0" smtClean="0">
                <a:latin typeface="Garamond" pitchFamily="18" charset="0"/>
              </a:rPr>
              <a:t>Let us give a chance we will take over then..</a:t>
            </a:r>
            <a:endParaRPr lang="en-US" sz="2400" dirty="0">
              <a:latin typeface="Garamond" pitchFamily="18" charset="0"/>
            </a:endParaRPr>
          </a:p>
        </p:txBody>
      </p:sp>
      <p:pic>
        <p:nvPicPr>
          <p:cNvPr id="9" name="Picture 8" descr="hand-shake-deal-business-finance-logo-vector-5159908__1_-removebg-preview.png"/>
          <p:cNvPicPr>
            <a:picLocks noChangeAspect="1"/>
          </p:cNvPicPr>
          <p:nvPr/>
        </p:nvPicPr>
        <p:blipFill>
          <a:blip r:embed="rId6"/>
          <a:stretch>
            <a:fillRect/>
          </a:stretch>
        </p:blipFill>
        <p:spPr>
          <a:xfrm>
            <a:off x="4595802" y="1142984"/>
            <a:ext cx="2383590" cy="271464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884</TotalTime>
  <Words>690</Words>
  <PresentationFormat>Custom</PresentationFormat>
  <Paragraphs>71</Paragraphs>
  <Slides>10</Slides>
  <Notes>10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Arial Black</vt:lpstr>
      <vt:lpstr>Garamond</vt:lpstr>
      <vt:lpstr>Calibri</vt:lpstr>
      <vt:lpstr>Geo</vt:lpstr>
      <vt:lpstr>Office Theme</vt:lpstr>
      <vt:lpstr>Titles</vt:lpstr>
      <vt:lpstr>1_Office Theme</vt:lpstr>
      <vt:lpstr>Slide 1</vt:lpstr>
      <vt:lpstr>Team details</vt:lpstr>
      <vt:lpstr>                                        PROBLEM STATEMENT</vt:lpstr>
      <vt:lpstr>                                        PROPOSED SOLUTION    from our deep of hearts</vt:lpstr>
      <vt:lpstr>                             Sample Page of website:</vt:lpstr>
      <vt:lpstr>                              Unique &amp; Premium Features:</vt:lpstr>
      <vt:lpstr>                                         Technologies used:</vt:lpstr>
      <vt:lpstr>                                           Data Flow Diagram: </vt:lpstr>
      <vt:lpstr>                               Final Note:</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Adarsh Kumar Raghuwanshi</dc:creator>
  <cp:lastModifiedBy>ADMIN</cp:lastModifiedBy>
  <cp:revision>64</cp:revision>
  <dcterms:created xsi:type="dcterms:W3CDTF">2022-11-17T20:13:02Z</dcterms:created>
  <dcterms:modified xsi:type="dcterms:W3CDTF">2023-03-24T17:47:07Z</dcterms:modified>
</cp:coreProperties>
</file>