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373755E-DFCA-4E4B-90D6-09FAE4E82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FinalVisual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9BF0D06-A0E5-4246-983A-7B75F0694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11/5/22 10:21:59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Money and Happiness">
            <a:extLst>
              <a:ext uri="{FF2B5EF4-FFF2-40B4-BE49-F238E27FC236}">
                <a16:creationId xmlns:a16="http://schemas.microsoft.com/office/drawing/2014/main" id="{97F24668-BC17-F6CE-48C9-2DF016108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b="9206"/>
          <a:stretch/>
        </p:blipFill>
        <p:spPr>
          <a:xfrm>
            <a:off x="1395794" y="0"/>
            <a:ext cx="9400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7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ECAF6A9-C243-C3D0-2CCF-8749F0EEC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19" y="138555"/>
            <a:ext cx="8479361" cy="6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B00BEB53-F333-4D9E-B175-5F67D3B18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/>
          <a:stretch/>
        </p:blipFill>
        <p:spPr>
          <a:xfrm>
            <a:off x="1899103" y="0"/>
            <a:ext cx="8393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FinalVisual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FinalVisual</dc:title>
  <dc:creator/>
  <cp:lastModifiedBy>Aadya Gadkari</cp:lastModifiedBy>
  <cp:revision>3</cp:revision>
  <dcterms:created xsi:type="dcterms:W3CDTF">2022-11-06T02:21:59Z</dcterms:created>
  <dcterms:modified xsi:type="dcterms:W3CDTF">2022-11-06T02:34:22Z</dcterms:modified>
</cp:coreProperties>
</file>