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7" d="100"/>
          <a:sy n="77" d="100"/>
        </p:scale>
        <p:origin x="72"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75576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C1B77-FA8F-471D-AFC5-76A857BF12A7}"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39071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79068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278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197226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41457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463959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164613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70304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14079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7751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C1B77-FA8F-471D-AFC5-76A857BF12A7}"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95445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C1B77-FA8F-471D-AFC5-76A857BF12A7}"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345259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4212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208323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FC1B77-FA8F-471D-AFC5-76A857BF12A7}" type="datetimeFigureOut">
              <a:rPr lang="en-US" smtClean="0"/>
              <a:t>12/1/2019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189515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C1B77-FA8F-471D-AFC5-76A857BF12A7}"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54C3C-9919-4BE2-9624-2900AE99D608}" type="slidenum">
              <a:rPr lang="en-US" smtClean="0"/>
              <a:t>‹#›</a:t>
            </a:fld>
            <a:endParaRPr lang="en-US"/>
          </a:p>
        </p:txBody>
      </p:sp>
    </p:spTree>
    <p:extLst>
      <p:ext uri="{BB962C8B-B14F-4D97-AF65-F5344CB8AC3E}">
        <p14:creationId xmlns:p14="http://schemas.microsoft.com/office/powerpoint/2010/main" val="124849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FC1B77-FA8F-471D-AFC5-76A857BF12A7}" type="datetimeFigureOut">
              <a:rPr lang="en-US" smtClean="0"/>
              <a:t>12/1/2019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954C3C-9919-4BE2-9624-2900AE99D608}" type="slidenum">
              <a:rPr lang="en-US" smtClean="0"/>
              <a:t>‹#›</a:t>
            </a:fld>
            <a:endParaRPr lang="en-US"/>
          </a:p>
        </p:txBody>
      </p:sp>
    </p:spTree>
    <p:extLst>
      <p:ext uri="{BB962C8B-B14F-4D97-AF65-F5344CB8AC3E}">
        <p14:creationId xmlns:p14="http://schemas.microsoft.com/office/powerpoint/2010/main" val="32014270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paultimothymooney/denver-crime-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sheninger.blogspot.com/2014/04/inquiry-based-constructivist-learning.html"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BE0F-6C7A-4CC1-A174-41696FBC625F}"/>
              </a:ext>
            </a:extLst>
          </p:cNvPr>
          <p:cNvSpPr>
            <a:spLocks noGrp="1"/>
          </p:cNvSpPr>
          <p:nvPr>
            <p:ph type="ctrTitle"/>
          </p:nvPr>
        </p:nvSpPr>
        <p:spPr>
          <a:xfrm>
            <a:off x="960933" y="960241"/>
            <a:ext cx="6849699" cy="4203872"/>
          </a:xfrm>
        </p:spPr>
        <p:txBody>
          <a:bodyPr anchor="ctr">
            <a:normAutofit fontScale="90000"/>
          </a:bodyPr>
          <a:lstStyle/>
          <a:p>
            <a:pPr algn="ctr"/>
            <a:r>
              <a:rPr lang="en-US" sz="5400" dirty="0"/>
              <a:t>DATA 603</a:t>
            </a:r>
            <a:br>
              <a:rPr lang="en-US" sz="5400" dirty="0"/>
            </a:br>
            <a:r>
              <a:rPr lang="en-US" sz="5400" dirty="0"/>
              <a:t>Group project Presentation</a:t>
            </a:r>
            <a:br>
              <a:rPr lang="en-US" sz="5400" dirty="0"/>
            </a:br>
            <a:r>
              <a:rPr lang="en-US" sz="5400" dirty="0"/>
              <a:t>on </a:t>
            </a:r>
            <a:br>
              <a:rPr lang="en-US" sz="5400" dirty="0"/>
            </a:br>
            <a:r>
              <a:rPr lang="en-US" sz="5400" dirty="0"/>
              <a:t>Denver Crime data</a:t>
            </a:r>
          </a:p>
        </p:txBody>
      </p:sp>
      <p:sp>
        <p:nvSpPr>
          <p:cNvPr id="3" name="Subtitle 2">
            <a:extLst>
              <a:ext uri="{FF2B5EF4-FFF2-40B4-BE49-F238E27FC236}">
                <a16:creationId xmlns:a16="http://schemas.microsoft.com/office/drawing/2014/main" id="{5CEA09D3-28A3-4D8A-BB58-D295A040B085}"/>
              </a:ext>
            </a:extLst>
          </p:cNvPr>
          <p:cNvSpPr>
            <a:spLocks noGrp="1"/>
          </p:cNvSpPr>
          <p:nvPr>
            <p:ph type="subTitle" idx="1"/>
          </p:nvPr>
        </p:nvSpPr>
        <p:spPr>
          <a:xfrm>
            <a:off x="8453071" y="964028"/>
            <a:ext cx="2770873" cy="4196299"/>
          </a:xfrm>
        </p:spPr>
        <p:txBody>
          <a:bodyPr anchor="ctr">
            <a:normAutofit/>
          </a:bodyPr>
          <a:lstStyle/>
          <a:p>
            <a:r>
              <a:rPr lang="en-US" dirty="0"/>
              <a:t>Team members:</a:t>
            </a:r>
          </a:p>
          <a:p>
            <a:r>
              <a:rPr lang="en-US" dirty="0"/>
              <a:t>Harsha </a:t>
            </a:r>
            <a:r>
              <a:rPr lang="en-US" dirty="0" err="1"/>
              <a:t>Daparti</a:t>
            </a:r>
            <a:endParaRPr lang="en-US" dirty="0"/>
          </a:p>
          <a:p>
            <a:r>
              <a:rPr lang="en-US" dirty="0"/>
              <a:t>Laxmi Prasanna Chennadi</a:t>
            </a:r>
          </a:p>
          <a:p>
            <a:r>
              <a:rPr lang="en-US" dirty="0"/>
              <a:t>Srinivasa Akhil Vutukuri</a:t>
            </a:r>
          </a:p>
        </p:txBody>
      </p:sp>
    </p:spTree>
    <p:extLst>
      <p:ext uri="{BB962C8B-B14F-4D97-AF65-F5344CB8AC3E}">
        <p14:creationId xmlns:p14="http://schemas.microsoft.com/office/powerpoint/2010/main" val="18680728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A63F-6B8A-48E8-9669-492980D0FE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477AFB3-E776-4423-9F7C-4171B4DD13F9}"/>
              </a:ext>
            </a:extLst>
          </p:cNvPr>
          <p:cNvSpPr>
            <a:spLocks noGrp="1"/>
          </p:cNvSpPr>
          <p:nvPr>
            <p:ph idx="1"/>
          </p:nvPr>
        </p:nvSpPr>
        <p:spPr/>
        <p:txBody>
          <a:bodyPr/>
          <a:lstStyle/>
          <a:p>
            <a:r>
              <a:rPr lang="en-US" dirty="0"/>
              <a:t>The data we took is crime data of Denver.  The reasons of the crime, traffic crimes, place, time of the crime is recorded in the dataset  </a:t>
            </a:r>
          </a:p>
          <a:p>
            <a:r>
              <a:rPr lang="en-US" dirty="0"/>
              <a:t>This dataset includes criminal offenses in the City and County of Denver for the previous five calendar years plus the current year to date. The data is based on the National Incident Based Reporting System (NIBRS) which includes all victims of person crimes and all crimes within an incident </a:t>
            </a:r>
          </a:p>
          <a:p>
            <a:r>
              <a:rPr lang="en-US" dirty="0"/>
              <a:t>Data Link : </a:t>
            </a:r>
            <a:r>
              <a:rPr lang="en-US" dirty="0">
                <a:hlinkClick r:id="rId2"/>
              </a:rPr>
              <a:t>https://www.kaggle.com/paultimothymooney/denver-crime-data</a:t>
            </a:r>
            <a:r>
              <a:rPr lang="en-US" dirty="0"/>
              <a:t> </a:t>
            </a:r>
          </a:p>
        </p:txBody>
      </p:sp>
    </p:spTree>
    <p:extLst>
      <p:ext uri="{BB962C8B-B14F-4D97-AF65-F5344CB8AC3E}">
        <p14:creationId xmlns:p14="http://schemas.microsoft.com/office/powerpoint/2010/main" val="226903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7843-C2B5-48DC-B99D-A0ECB13C11FC}"/>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372AB4D2-D849-4BEA-93D0-D36187D41388}"/>
              </a:ext>
            </a:extLst>
          </p:cNvPr>
          <p:cNvSpPr>
            <a:spLocks noGrp="1"/>
          </p:cNvSpPr>
          <p:nvPr>
            <p:ph idx="1"/>
          </p:nvPr>
        </p:nvSpPr>
        <p:spPr/>
        <p:txBody>
          <a:bodyPr/>
          <a:lstStyle/>
          <a:p>
            <a:r>
              <a:rPr lang="en-US" dirty="0"/>
              <a:t>Mongo DB</a:t>
            </a:r>
          </a:p>
          <a:p>
            <a:r>
              <a:rPr lang="en-US" dirty="0"/>
              <a:t>Apache spark SQL</a:t>
            </a:r>
          </a:p>
          <a:p>
            <a:r>
              <a:rPr lang="en-US" dirty="0"/>
              <a:t>Python</a:t>
            </a:r>
          </a:p>
          <a:p>
            <a:r>
              <a:rPr lang="en-US" dirty="0"/>
              <a:t>Anaconda ( integration with jupyter notebook)</a:t>
            </a:r>
          </a:p>
          <a:p>
            <a:endParaRPr lang="en-US" dirty="0"/>
          </a:p>
        </p:txBody>
      </p:sp>
    </p:spTree>
    <p:extLst>
      <p:ext uri="{BB962C8B-B14F-4D97-AF65-F5344CB8AC3E}">
        <p14:creationId xmlns:p14="http://schemas.microsoft.com/office/powerpoint/2010/main" val="189326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C4F4-2F70-4F0E-967D-5C2F55F540F8}"/>
              </a:ext>
            </a:extLst>
          </p:cNvPr>
          <p:cNvSpPr>
            <a:spLocks noGrp="1"/>
          </p:cNvSpPr>
          <p:nvPr>
            <p:ph type="title"/>
          </p:nvPr>
        </p:nvSpPr>
        <p:spPr>
          <a:xfrm>
            <a:off x="1451579" y="804519"/>
            <a:ext cx="5550357" cy="1049235"/>
          </a:xfrm>
        </p:spPr>
        <p:txBody>
          <a:bodyPr>
            <a:normAutofit/>
          </a:bodyPr>
          <a:lstStyle/>
          <a:p>
            <a:r>
              <a:rPr lang="en-US" dirty="0"/>
              <a:t>Results</a:t>
            </a:r>
          </a:p>
        </p:txBody>
      </p:sp>
      <p:pic>
        <p:nvPicPr>
          <p:cNvPr id="5" name="Content Placeholder 4">
            <a:extLst>
              <a:ext uri="{FF2B5EF4-FFF2-40B4-BE49-F238E27FC236}">
                <a16:creationId xmlns:a16="http://schemas.microsoft.com/office/drawing/2014/main" id="{A378E072-2CD4-482C-8C1F-F799C1CAB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21" y="2658273"/>
            <a:ext cx="5106965" cy="2987573"/>
          </a:xfrm>
          <a:prstGeom prst="rect">
            <a:avLst/>
          </a:prstGeom>
        </p:spPr>
      </p:pic>
      <p:pic>
        <p:nvPicPr>
          <p:cNvPr id="7" name="Picture 6">
            <a:extLst>
              <a:ext uri="{FF2B5EF4-FFF2-40B4-BE49-F238E27FC236}">
                <a16:creationId xmlns:a16="http://schemas.microsoft.com/office/drawing/2014/main" id="{1AE5C238-B2F2-4C95-9061-F6B5FD0B8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893" y="2658273"/>
            <a:ext cx="6459596" cy="2987562"/>
          </a:xfrm>
          <a:prstGeom prst="rect">
            <a:avLst/>
          </a:prstGeom>
        </p:spPr>
      </p:pic>
    </p:spTree>
    <p:extLst>
      <p:ext uri="{BB962C8B-B14F-4D97-AF65-F5344CB8AC3E}">
        <p14:creationId xmlns:p14="http://schemas.microsoft.com/office/powerpoint/2010/main" val="48547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D225-6D11-412F-AF1C-A0C45D64C599}"/>
              </a:ext>
            </a:extLst>
          </p:cNvPr>
          <p:cNvSpPr>
            <a:spLocks noGrp="1"/>
          </p:cNvSpPr>
          <p:nvPr>
            <p:ph type="title"/>
          </p:nvPr>
        </p:nvSpPr>
        <p:spPr/>
        <p:txBody>
          <a:bodyPr/>
          <a:lstStyle/>
          <a:p>
            <a:r>
              <a:rPr lang="en-US" dirty="0"/>
              <a:t>Results extended…</a:t>
            </a:r>
          </a:p>
        </p:txBody>
      </p:sp>
      <p:pic>
        <p:nvPicPr>
          <p:cNvPr id="5" name="Content Placeholder 4">
            <a:extLst>
              <a:ext uri="{FF2B5EF4-FFF2-40B4-BE49-F238E27FC236}">
                <a16:creationId xmlns:a16="http://schemas.microsoft.com/office/drawing/2014/main" id="{FF27BE55-967E-4279-98FA-E2A9B9F84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777" y="2345279"/>
            <a:ext cx="7316221" cy="3610479"/>
          </a:xfrm>
        </p:spPr>
      </p:pic>
    </p:spTree>
    <p:extLst>
      <p:ext uri="{BB962C8B-B14F-4D97-AF65-F5344CB8AC3E}">
        <p14:creationId xmlns:p14="http://schemas.microsoft.com/office/powerpoint/2010/main" val="232908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2D63-C731-45F0-9B5E-D978DF5196F6}"/>
              </a:ext>
            </a:extLst>
          </p:cNvPr>
          <p:cNvSpPr>
            <a:spLocks noGrp="1"/>
          </p:cNvSpPr>
          <p:nvPr>
            <p:ph type="title"/>
          </p:nvPr>
        </p:nvSpPr>
        <p:spPr/>
        <p:txBody>
          <a:bodyPr/>
          <a:lstStyle/>
          <a:p>
            <a:r>
              <a:rPr lang="en-US" dirty="0"/>
              <a:t>Results extended…</a:t>
            </a:r>
          </a:p>
        </p:txBody>
      </p:sp>
      <p:pic>
        <p:nvPicPr>
          <p:cNvPr id="5" name="Content Placeholder 4">
            <a:extLst>
              <a:ext uri="{FF2B5EF4-FFF2-40B4-BE49-F238E27FC236}">
                <a16:creationId xmlns:a16="http://schemas.microsoft.com/office/drawing/2014/main" id="{E71D962E-1788-42AE-BD29-E07A41B1F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2593" y="2426253"/>
            <a:ext cx="7268589" cy="3448531"/>
          </a:xfrm>
        </p:spPr>
      </p:pic>
    </p:spTree>
    <p:extLst>
      <p:ext uri="{BB962C8B-B14F-4D97-AF65-F5344CB8AC3E}">
        <p14:creationId xmlns:p14="http://schemas.microsoft.com/office/powerpoint/2010/main" val="213764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5779-D18C-4A14-BE5E-04125E46EA47}"/>
              </a:ext>
            </a:extLst>
          </p:cNvPr>
          <p:cNvSpPr>
            <a:spLocks noGrp="1"/>
          </p:cNvSpPr>
          <p:nvPr>
            <p:ph type="title"/>
          </p:nvPr>
        </p:nvSpPr>
        <p:spPr/>
        <p:txBody>
          <a:bodyPr/>
          <a:lstStyle/>
          <a:p>
            <a:r>
              <a:rPr lang="en-US" dirty="0"/>
              <a:t>Results extended…</a:t>
            </a:r>
          </a:p>
        </p:txBody>
      </p:sp>
      <p:pic>
        <p:nvPicPr>
          <p:cNvPr id="5" name="Content Placeholder 4">
            <a:extLst>
              <a:ext uri="{FF2B5EF4-FFF2-40B4-BE49-F238E27FC236}">
                <a16:creationId xmlns:a16="http://schemas.microsoft.com/office/drawing/2014/main" id="{DB7A20F8-88C2-411C-B3D1-C0DA9257A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990" y="2893043"/>
            <a:ext cx="4267796" cy="2514951"/>
          </a:xfrm>
        </p:spPr>
      </p:pic>
    </p:spTree>
    <p:extLst>
      <p:ext uri="{BB962C8B-B14F-4D97-AF65-F5344CB8AC3E}">
        <p14:creationId xmlns:p14="http://schemas.microsoft.com/office/powerpoint/2010/main" val="191511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F251-F1CE-4AB7-933C-FEA21E94F64A}"/>
              </a:ext>
            </a:extLst>
          </p:cNvPr>
          <p:cNvSpPr>
            <a:spLocks noGrp="1"/>
          </p:cNvSpPr>
          <p:nvPr>
            <p:ph type="title"/>
          </p:nvPr>
        </p:nvSpPr>
        <p:spPr>
          <a:xfrm>
            <a:off x="5196457" y="804519"/>
            <a:ext cx="5550357" cy="1049235"/>
          </a:xfrm>
        </p:spPr>
        <p:txBody>
          <a:bodyPr>
            <a:normAutofit/>
          </a:bodyPr>
          <a:lstStyle/>
          <a:p>
            <a:r>
              <a:rPr lang="en-US"/>
              <a:t>Results extended…</a:t>
            </a:r>
            <a:endParaRPr lang="en-US" dirty="0"/>
          </a:p>
        </p:txBody>
      </p:sp>
      <p:pic>
        <p:nvPicPr>
          <p:cNvPr id="7" name="Picture 6">
            <a:extLst>
              <a:ext uri="{FF2B5EF4-FFF2-40B4-BE49-F238E27FC236}">
                <a16:creationId xmlns:a16="http://schemas.microsoft.com/office/drawing/2014/main" id="{CB4B1BFA-0411-4920-A14B-60B42702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18116"/>
            <a:ext cx="5751113" cy="2329200"/>
          </a:xfrm>
          <a:prstGeom prst="rect">
            <a:avLst/>
          </a:prstGeom>
        </p:spPr>
      </p:pic>
      <p:pic>
        <p:nvPicPr>
          <p:cNvPr id="5" name="Content Placeholder 4">
            <a:extLst>
              <a:ext uri="{FF2B5EF4-FFF2-40B4-BE49-F238E27FC236}">
                <a16:creationId xmlns:a16="http://schemas.microsoft.com/office/drawing/2014/main" id="{19C9CD34-828E-4F1B-B6A5-D7F8E9065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35" y="2618116"/>
            <a:ext cx="5480472" cy="2329200"/>
          </a:xfrm>
          <a:prstGeom prst="rect">
            <a:avLst/>
          </a:prstGeom>
        </p:spPr>
      </p:pic>
    </p:spTree>
    <p:extLst>
      <p:ext uri="{BB962C8B-B14F-4D97-AF65-F5344CB8AC3E}">
        <p14:creationId xmlns:p14="http://schemas.microsoft.com/office/powerpoint/2010/main" val="123159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118DEF-0A4E-41D4-8399-446DAB4FBBE7}"/>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231" r="-1" b="9767"/>
          <a:stretch/>
        </p:blipFill>
        <p:spPr>
          <a:xfrm>
            <a:off x="305" y="10"/>
            <a:ext cx="12191695" cy="6857990"/>
          </a:xfrm>
          <a:prstGeom prst="rect">
            <a:avLst/>
          </a:prstGeom>
        </p:spPr>
      </p:pic>
      <p:sp>
        <p:nvSpPr>
          <p:cNvPr id="2" name="Title 1">
            <a:extLst>
              <a:ext uri="{FF2B5EF4-FFF2-40B4-BE49-F238E27FC236}">
                <a16:creationId xmlns:a16="http://schemas.microsoft.com/office/drawing/2014/main" id="{1BCA498A-867B-47E3-8020-284829C1E3AB}"/>
              </a:ext>
            </a:extLst>
          </p:cNvPr>
          <p:cNvSpPr>
            <a:spLocks noGrp="1"/>
          </p:cNvSpPr>
          <p:nvPr>
            <p:ph type="title"/>
          </p:nvPr>
        </p:nvSpPr>
        <p:spPr>
          <a:xfrm>
            <a:off x="1130271" y="1193800"/>
            <a:ext cx="3193050" cy="4699000"/>
          </a:xfrm>
        </p:spPr>
        <p:txBody>
          <a:bodyPr anchor="ctr">
            <a:normAutofit/>
          </a:bodyPr>
          <a:lstStyle/>
          <a:p>
            <a:r>
              <a:rPr lang="en-US" dirty="0"/>
              <a:t>Learnings</a:t>
            </a:r>
          </a:p>
        </p:txBody>
      </p:sp>
      <p:sp>
        <p:nvSpPr>
          <p:cNvPr id="3" name="Content Placeholder 2">
            <a:extLst>
              <a:ext uri="{FF2B5EF4-FFF2-40B4-BE49-F238E27FC236}">
                <a16:creationId xmlns:a16="http://schemas.microsoft.com/office/drawing/2014/main" id="{A4298A76-082A-4558-8309-7C1F740858BE}"/>
              </a:ext>
            </a:extLst>
          </p:cNvPr>
          <p:cNvSpPr>
            <a:spLocks noGrp="1"/>
          </p:cNvSpPr>
          <p:nvPr>
            <p:ph idx="1"/>
          </p:nvPr>
        </p:nvSpPr>
        <p:spPr>
          <a:xfrm>
            <a:off x="4976636" y="1193800"/>
            <a:ext cx="6085091" cy="4699000"/>
          </a:xfrm>
        </p:spPr>
        <p:txBody>
          <a:bodyPr anchor="ctr">
            <a:normAutofit/>
          </a:bodyPr>
          <a:lstStyle/>
          <a:p>
            <a:r>
              <a:rPr lang="en-US" dirty="0"/>
              <a:t>Using all the technologies together and creating a suitable environment was the biggest hurdle in this project.</a:t>
            </a:r>
          </a:p>
        </p:txBody>
      </p:sp>
      <p:sp>
        <p:nvSpPr>
          <p:cNvPr id="6" name="TextBox 5">
            <a:extLst>
              <a:ext uri="{FF2B5EF4-FFF2-40B4-BE49-F238E27FC236}">
                <a16:creationId xmlns:a16="http://schemas.microsoft.com/office/drawing/2014/main" id="{EA6B5482-9F38-486E-954C-683E457893DB}"/>
              </a:ext>
            </a:extLst>
          </p:cNvPr>
          <p:cNvSpPr txBox="1"/>
          <p:nvPr/>
        </p:nvSpPr>
        <p:spPr>
          <a:xfrm>
            <a:off x="9900988" y="6657945"/>
            <a:ext cx="229101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esheninger.blogspot.com/2014/04/inquiry-based-constructivist-learning.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04907218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168</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DATA 603 Group project Presentation on  Denver Crime data</vt:lpstr>
      <vt:lpstr>Introduction:</vt:lpstr>
      <vt:lpstr>Tools used</vt:lpstr>
      <vt:lpstr>Results</vt:lpstr>
      <vt:lpstr>Results extended…</vt:lpstr>
      <vt:lpstr>Results extended…</vt:lpstr>
      <vt:lpstr>Results extended…</vt:lpstr>
      <vt:lpstr>Results extended…</vt:lpstr>
      <vt:lpstr>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603 Group project Presentation on  Denver Crime data</dc:title>
  <dc:creator>Akhil Vutukuri</dc:creator>
  <cp:lastModifiedBy>Akhil Vutukuri</cp:lastModifiedBy>
  <cp:revision>1</cp:revision>
  <dcterms:created xsi:type="dcterms:W3CDTF">2019-12-02T03:55:47Z</dcterms:created>
  <dcterms:modified xsi:type="dcterms:W3CDTF">2019-12-02T03:56:41Z</dcterms:modified>
</cp:coreProperties>
</file>