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7" r:id="rId2"/>
    <p:sldId id="258" r:id="rId3"/>
    <p:sldId id="260" r:id="rId4"/>
    <p:sldId id="261" r:id="rId5"/>
    <p:sldId id="262" r:id="rId6"/>
    <p:sldId id="263" r:id="rId7"/>
    <p:sldId id="264" r:id="rId8"/>
    <p:sldId id="271" r:id="rId9"/>
    <p:sldId id="270" r:id="rId10"/>
    <p:sldId id="268" r:id="rId11"/>
    <p:sldId id="265" r:id="rId12"/>
    <p:sldId id="266" r:id="rId13"/>
    <p:sldId id="267" r:id="rId14"/>
    <p:sldId id="256" r:id="rId15"/>
    <p:sldId id="272" r:id="rId16"/>
    <p:sldId id="273" r:id="rId17"/>
    <p:sldId id="275" r:id="rId18"/>
    <p:sldId id="269" r:id="rId19"/>
    <p:sldId id="278"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93" d="100"/>
          <a:sy n="93" d="100"/>
        </p:scale>
        <p:origin x="77"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562D5-AB3F-413F-B2F1-81D271F31C4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7AD15C-4156-4F90-BCD5-60FC977C5106}">
      <dgm:prSet/>
      <dgm:spPr/>
      <dgm:t>
        <a:bodyPr/>
        <a:lstStyle/>
        <a:p>
          <a:pPr>
            <a:lnSpc>
              <a:spcPct val="100000"/>
            </a:lnSpc>
          </a:pPr>
          <a:r>
            <a:rPr lang="en-US"/>
            <a:t>Removed punctuations </a:t>
          </a:r>
        </a:p>
      </dgm:t>
    </dgm:pt>
    <dgm:pt modelId="{76F75E3E-8622-4810-861C-5B842D57F3A8}" type="parTrans" cxnId="{1A8A359A-8F6A-4A8C-86E0-B734C18427DB}">
      <dgm:prSet/>
      <dgm:spPr/>
      <dgm:t>
        <a:bodyPr/>
        <a:lstStyle/>
        <a:p>
          <a:endParaRPr lang="en-US"/>
        </a:p>
      </dgm:t>
    </dgm:pt>
    <dgm:pt modelId="{511B7FEA-6912-4468-87F8-5A67B8D0882A}" type="sibTrans" cxnId="{1A8A359A-8F6A-4A8C-86E0-B734C18427DB}">
      <dgm:prSet/>
      <dgm:spPr/>
      <dgm:t>
        <a:bodyPr/>
        <a:lstStyle/>
        <a:p>
          <a:pPr>
            <a:lnSpc>
              <a:spcPct val="100000"/>
            </a:lnSpc>
          </a:pPr>
          <a:endParaRPr lang="en-US"/>
        </a:p>
      </dgm:t>
    </dgm:pt>
    <dgm:pt modelId="{BBDE7114-457B-41E7-BDE1-8B85C081C34A}">
      <dgm:prSet/>
      <dgm:spPr/>
      <dgm:t>
        <a:bodyPr/>
        <a:lstStyle/>
        <a:p>
          <a:pPr>
            <a:lnSpc>
              <a:spcPct val="100000"/>
            </a:lnSpc>
          </a:pPr>
          <a:r>
            <a:rPr lang="en-US"/>
            <a:t>Stop words</a:t>
          </a:r>
        </a:p>
      </dgm:t>
    </dgm:pt>
    <dgm:pt modelId="{40ECE93C-6B42-49B1-82D2-9CFBCC36EE5A}" type="parTrans" cxnId="{C550E374-AC4A-408B-B00D-B39210E03F38}">
      <dgm:prSet/>
      <dgm:spPr/>
      <dgm:t>
        <a:bodyPr/>
        <a:lstStyle/>
        <a:p>
          <a:endParaRPr lang="en-US"/>
        </a:p>
      </dgm:t>
    </dgm:pt>
    <dgm:pt modelId="{E10D763C-AC98-4D4A-B315-E7ECC0A2102D}" type="sibTrans" cxnId="{C550E374-AC4A-408B-B00D-B39210E03F38}">
      <dgm:prSet/>
      <dgm:spPr/>
      <dgm:t>
        <a:bodyPr/>
        <a:lstStyle/>
        <a:p>
          <a:pPr>
            <a:lnSpc>
              <a:spcPct val="100000"/>
            </a:lnSpc>
          </a:pPr>
          <a:endParaRPr lang="en-US"/>
        </a:p>
      </dgm:t>
    </dgm:pt>
    <dgm:pt modelId="{E947989E-0191-4C66-97EA-015AD19DF013}">
      <dgm:prSet/>
      <dgm:spPr/>
      <dgm:t>
        <a:bodyPr/>
        <a:lstStyle/>
        <a:p>
          <a:pPr>
            <a:lnSpc>
              <a:spcPct val="100000"/>
            </a:lnSpc>
          </a:pPr>
          <a:r>
            <a:rPr lang="en-US"/>
            <a:t>Removed numbers from the text data</a:t>
          </a:r>
        </a:p>
      </dgm:t>
    </dgm:pt>
    <dgm:pt modelId="{9DDDBC91-A2A9-43D4-BA24-36866C8384E3}" type="parTrans" cxnId="{6395A773-723C-4FA2-9717-C27A6DA1CC74}">
      <dgm:prSet/>
      <dgm:spPr/>
      <dgm:t>
        <a:bodyPr/>
        <a:lstStyle/>
        <a:p>
          <a:endParaRPr lang="en-US"/>
        </a:p>
      </dgm:t>
    </dgm:pt>
    <dgm:pt modelId="{FB4AED79-474F-4182-9467-2FF281B6229F}" type="sibTrans" cxnId="{6395A773-723C-4FA2-9717-C27A6DA1CC74}">
      <dgm:prSet/>
      <dgm:spPr/>
      <dgm:t>
        <a:bodyPr/>
        <a:lstStyle/>
        <a:p>
          <a:pPr>
            <a:lnSpc>
              <a:spcPct val="100000"/>
            </a:lnSpc>
          </a:pPr>
          <a:endParaRPr lang="en-US"/>
        </a:p>
      </dgm:t>
    </dgm:pt>
    <dgm:pt modelId="{F0FB2989-7092-4657-B67E-6F7E1F42E00F}">
      <dgm:prSet/>
      <dgm:spPr/>
      <dgm:t>
        <a:bodyPr/>
        <a:lstStyle/>
        <a:p>
          <a:pPr>
            <a:lnSpc>
              <a:spcPct val="100000"/>
            </a:lnSpc>
          </a:pPr>
          <a:r>
            <a:rPr lang="en-US"/>
            <a:t>Changed the data into single case format. </a:t>
          </a:r>
        </a:p>
      </dgm:t>
    </dgm:pt>
    <dgm:pt modelId="{EB909888-4E81-4E8C-8EA4-4F10C3F0453F}" type="parTrans" cxnId="{6E3FA6B7-DBF1-4940-B7F5-44070B70B948}">
      <dgm:prSet/>
      <dgm:spPr/>
      <dgm:t>
        <a:bodyPr/>
        <a:lstStyle/>
        <a:p>
          <a:endParaRPr lang="en-US"/>
        </a:p>
      </dgm:t>
    </dgm:pt>
    <dgm:pt modelId="{A07EC4AF-2A8C-4445-9CBA-FBDC281873DA}" type="sibTrans" cxnId="{6E3FA6B7-DBF1-4940-B7F5-44070B70B948}">
      <dgm:prSet/>
      <dgm:spPr/>
      <dgm:t>
        <a:bodyPr/>
        <a:lstStyle/>
        <a:p>
          <a:pPr>
            <a:lnSpc>
              <a:spcPct val="100000"/>
            </a:lnSpc>
          </a:pPr>
          <a:endParaRPr lang="en-US"/>
        </a:p>
      </dgm:t>
    </dgm:pt>
    <dgm:pt modelId="{77C4D7CF-8693-4F3D-ADAA-69CF5AF139BD}">
      <dgm:prSet/>
      <dgm:spPr/>
      <dgm:t>
        <a:bodyPr/>
        <a:lstStyle/>
        <a:p>
          <a:pPr>
            <a:lnSpc>
              <a:spcPct val="100000"/>
            </a:lnSpc>
          </a:pPr>
          <a:r>
            <a:rPr lang="en-US" dirty="0"/>
            <a:t>Lemmatization , Stemming</a:t>
          </a:r>
        </a:p>
      </dgm:t>
    </dgm:pt>
    <dgm:pt modelId="{B0685254-1DE8-4865-8E1E-6009C12F92C6}" type="parTrans" cxnId="{3DC3AA68-1A91-4579-AFA6-DAE11B2D89AC}">
      <dgm:prSet/>
      <dgm:spPr/>
      <dgm:t>
        <a:bodyPr/>
        <a:lstStyle/>
        <a:p>
          <a:endParaRPr lang="en-US"/>
        </a:p>
      </dgm:t>
    </dgm:pt>
    <dgm:pt modelId="{23AAB9C5-82AD-4A2B-8CC7-88AD685D6BF6}" type="sibTrans" cxnId="{3DC3AA68-1A91-4579-AFA6-DAE11B2D89AC}">
      <dgm:prSet/>
      <dgm:spPr/>
      <dgm:t>
        <a:bodyPr/>
        <a:lstStyle/>
        <a:p>
          <a:pPr>
            <a:lnSpc>
              <a:spcPct val="100000"/>
            </a:lnSpc>
          </a:pPr>
          <a:endParaRPr lang="en-US"/>
        </a:p>
      </dgm:t>
    </dgm:pt>
    <dgm:pt modelId="{3B720603-801E-4962-9493-707B789B1162}">
      <dgm:prSet/>
      <dgm:spPr/>
      <dgm:t>
        <a:bodyPr/>
        <a:lstStyle/>
        <a:p>
          <a:pPr>
            <a:lnSpc>
              <a:spcPct val="100000"/>
            </a:lnSpc>
          </a:pPr>
          <a:r>
            <a:rPr lang="en-US" dirty="0"/>
            <a:t>Then I tokenized the words and created a data frame ready for some analysis. </a:t>
          </a:r>
        </a:p>
      </dgm:t>
    </dgm:pt>
    <dgm:pt modelId="{169F58DD-72D5-4DE9-AF87-CF38AB6FE1CC}" type="parTrans" cxnId="{40648D03-C91D-49A1-B15A-5BA4BB4B889E}">
      <dgm:prSet/>
      <dgm:spPr/>
      <dgm:t>
        <a:bodyPr/>
        <a:lstStyle/>
        <a:p>
          <a:endParaRPr lang="en-US"/>
        </a:p>
      </dgm:t>
    </dgm:pt>
    <dgm:pt modelId="{80195C9F-507D-4315-82A3-F0D75895D2F5}" type="sibTrans" cxnId="{40648D03-C91D-49A1-B15A-5BA4BB4B889E}">
      <dgm:prSet/>
      <dgm:spPr/>
      <dgm:t>
        <a:bodyPr/>
        <a:lstStyle/>
        <a:p>
          <a:endParaRPr lang="en-US"/>
        </a:p>
      </dgm:t>
    </dgm:pt>
    <dgm:pt modelId="{99EB1838-078D-4B53-93D4-3D0F1766101F}" type="pres">
      <dgm:prSet presAssocID="{281562D5-AB3F-413F-B2F1-81D271F31C40}" presName="root" presStyleCnt="0">
        <dgm:presLayoutVars>
          <dgm:dir/>
          <dgm:resizeHandles val="exact"/>
        </dgm:presLayoutVars>
      </dgm:prSet>
      <dgm:spPr/>
    </dgm:pt>
    <dgm:pt modelId="{6092B8C9-DDCB-40CB-923D-F157285CF9BE}" type="pres">
      <dgm:prSet presAssocID="{281562D5-AB3F-413F-B2F1-81D271F31C40}" presName="container" presStyleCnt="0">
        <dgm:presLayoutVars>
          <dgm:dir/>
          <dgm:resizeHandles val="exact"/>
        </dgm:presLayoutVars>
      </dgm:prSet>
      <dgm:spPr/>
    </dgm:pt>
    <dgm:pt modelId="{589EF83E-6779-4A35-8AE6-BCCE3E700BD8}" type="pres">
      <dgm:prSet presAssocID="{9C7AD15C-4156-4F90-BCD5-60FC977C5106}" presName="compNode" presStyleCnt="0"/>
      <dgm:spPr/>
    </dgm:pt>
    <dgm:pt modelId="{07701562-B373-4F59-99D1-32EF503539EC}" type="pres">
      <dgm:prSet presAssocID="{9C7AD15C-4156-4F90-BCD5-60FC977C5106}" presName="iconBgRect" presStyleLbl="bgShp" presStyleIdx="0" presStyleCnt="6"/>
      <dgm:spPr/>
    </dgm:pt>
    <dgm:pt modelId="{33738B12-A5E5-41A3-8F7F-8D3D81ACBB08}" type="pres">
      <dgm:prSet presAssocID="{9C7AD15C-4156-4F90-BCD5-60FC977C510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82F2F0F-D747-47A2-A02A-29E6739C1D51}" type="pres">
      <dgm:prSet presAssocID="{9C7AD15C-4156-4F90-BCD5-60FC977C5106}" presName="spaceRect" presStyleCnt="0"/>
      <dgm:spPr/>
    </dgm:pt>
    <dgm:pt modelId="{4C57D4CF-0ECD-4793-8C8A-1F068A7D75F4}" type="pres">
      <dgm:prSet presAssocID="{9C7AD15C-4156-4F90-BCD5-60FC977C5106}" presName="textRect" presStyleLbl="revTx" presStyleIdx="0" presStyleCnt="6">
        <dgm:presLayoutVars>
          <dgm:chMax val="1"/>
          <dgm:chPref val="1"/>
        </dgm:presLayoutVars>
      </dgm:prSet>
      <dgm:spPr/>
    </dgm:pt>
    <dgm:pt modelId="{9437E9AB-CE18-483C-B2F4-4077702B59CB}" type="pres">
      <dgm:prSet presAssocID="{511B7FEA-6912-4468-87F8-5A67B8D0882A}" presName="sibTrans" presStyleLbl="sibTrans2D1" presStyleIdx="0" presStyleCnt="0"/>
      <dgm:spPr/>
    </dgm:pt>
    <dgm:pt modelId="{D535A265-A621-4019-951F-8E2305F93CF2}" type="pres">
      <dgm:prSet presAssocID="{BBDE7114-457B-41E7-BDE1-8B85C081C34A}" presName="compNode" presStyleCnt="0"/>
      <dgm:spPr/>
    </dgm:pt>
    <dgm:pt modelId="{19AED94E-97D7-4692-99E4-556CA9BF1C00}" type="pres">
      <dgm:prSet presAssocID="{BBDE7114-457B-41E7-BDE1-8B85C081C34A}" presName="iconBgRect" presStyleLbl="bgShp" presStyleIdx="1" presStyleCnt="6"/>
      <dgm:spPr/>
    </dgm:pt>
    <dgm:pt modelId="{F9FF49E5-8095-42EA-9C65-68226C425913}" type="pres">
      <dgm:prSet presAssocID="{BBDE7114-457B-41E7-BDE1-8B85C081C3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sed Hand"/>
        </a:ext>
      </dgm:extLst>
    </dgm:pt>
    <dgm:pt modelId="{BC1021DB-6575-4328-9172-6E5C1900961E}" type="pres">
      <dgm:prSet presAssocID="{BBDE7114-457B-41E7-BDE1-8B85C081C34A}" presName="spaceRect" presStyleCnt="0"/>
      <dgm:spPr/>
    </dgm:pt>
    <dgm:pt modelId="{327508D1-547C-40AF-BBBE-0625206D0096}" type="pres">
      <dgm:prSet presAssocID="{BBDE7114-457B-41E7-BDE1-8B85C081C34A}" presName="textRect" presStyleLbl="revTx" presStyleIdx="1" presStyleCnt="6">
        <dgm:presLayoutVars>
          <dgm:chMax val="1"/>
          <dgm:chPref val="1"/>
        </dgm:presLayoutVars>
      </dgm:prSet>
      <dgm:spPr/>
    </dgm:pt>
    <dgm:pt modelId="{226001FA-8A7A-4237-8798-F52E62B2F49B}" type="pres">
      <dgm:prSet presAssocID="{E10D763C-AC98-4D4A-B315-E7ECC0A2102D}" presName="sibTrans" presStyleLbl="sibTrans2D1" presStyleIdx="0" presStyleCnt="0"/>
      <dgm:spPr/>
    </dgm:pt>
    <dgm:pt modelId="{6566349F-6062-4837-8752-1E76CEC70FC4}" type="pres">
      <dgm:prSet presAssocID="{E947989E-0191-4C66-97EA-015AD19DF013}" presName="compNode" presStyleCnt="0"/>
      <dgm:spPr/>
    </dgm:pt>
    <dgm:pt modelId="{C1139D50-E53E-4325-B7B9-6A0402DA7E3E}" type="pres">
      <dgm:prSet presAssocID="{E947989E-0191-4C66-97EA-015AD19DF013}" presName="iconBgRect" presStyleLbl="bgShp" presStyleIdx="2" presStyleCnt="6"/>
      <dgm:spPr/>
    </dgm:pt>
    <dgm:pt modelId="{7C905ED7-0592-4A8B-A6DD-6E33689407F0}" type="pres">
      <dgm:prSet presAssocID="{E947989E-0191-4C66-97EA-015AD19DF01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00DA9CE-C0BC-49B7-9B46-5C0D8A08D9D8}" type="pres">
      <dgm:prSet presAssocID="{E947989E-0191-4C66-97EA-015AD19DF013}" presName="spaceRect" presStyleCnt="0"/>
      <dgm:spPr/>
    </dgm:pt>
    <dgm:pt modelId="{8DA81446-4F73-4B34-BAF9-982C5B695591}" type="pres">
      <dgm:prSet presAssocID="{E947989E-0191-4C66-97EA-015AD19DF013}" presName="textRect" presStyleLbl="revTx" presStyleIdx="2" presStyleCnt="6">
        <dgm:presLayoutVars>
          <dgm:chMax val="1"/>
          <dgm:chPref val="1"/>
        </dgm:presLayoutVars>
      </dgm:prSet>
      <dgm:spPr/>
    </dgm:pt>
    <dgm:pt modelId="{BEEA613D-9579-417A-A212-DBC135FB59D2}" type="pres">
      <dgm:prSet presAssocID="{FB4AED79-474F-4182-9467-2FF281B6229F}" presName="sibTrans" presStyleLbl="sibTrans2D1" presStyleIdx="0" presStyleCnt="0"/>
      <dgm:spPr/>
    </dgm:pt>
    <dgm:pt modelId="{148D4DE2-B5E2-45C0-BEFF-2AD384FB578C}" type="pres">
      <dgm:prSet presAssocID="{F0FB2989-7092-4657-B67E-6F7E1F42E00F}" presName="compNode" presStyleCnt="0"/>
      <dgm:spPr/>
    </dgm:pt>
    <dgm:pt modelId="{C370213B-9E74-4ABC-953E-DC3BA1F7BACF}" type="pres">
      <dgm:prSet presAssocID="{F0FB2989-7092-4657-B67E-6F7E1F42E00F}" presName="iconBgRect" presStyleLbl="bgShp" presStyleIdx="3" presStyleCnt="6"/>
      <dgm:spPr/>
    </dgm:pt>
    <dgm:pt modelId="{6016821D-C634-48C8-9B61-E5779CE8B085}" type="pres">
      <dgm:prSet presAssocID="{F0FB2989-7092-4657-B67E-6F7E1F42E00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k"/>
        </a:ext>
      </dgm:extLst>
    </dgm:pt>
    <dgm:pt modelId="{C0FCF92A-F3C7-4E69-8C65-20A55DCB6073}" type="pres">
      <dgm:prSet presAssocID="{F0FB2989-7092-4657-B67E-6F7E1F42E00F}" presName="spaceRect" presStyleCnt="0"/>
      <dgm:spPr/>
    </dgm:pt>
    <dgm:pt modelId="{6275D3C3-9B3D-4D21-A4A8-EC9EDA14E052}" type="pres">
      <dgm:prSet presAssocID="{F0FB2989-7092-4657-B67E-6F7E1F42E00F}" presName="textRect" presStyleLbl="revTx" presStyleIdx="3" presStyleCnt="6">
        <dgm:presLayoutVars>
          <dgm:chMax val="1"/>
          <dgm:chPref val="1"/>
        </dgm:presLayoutVars>
      </dgm:prSet>
      <dgm:spPr/>
    </dgm:pt>
    <dgm:pt modelId="{8AA861E2-8686-4789-A1E7-CDBBDC35BE64}" type="pres">
      <dgm:prSet presAssocID="{A07EC4AF-2A8C-4445-9CBA-FBDC281873DA}" presName="sibTrans" presStyleLbl="sibTrans2D1" presStyleIdx="0" presStyleCnt="0"/>
      <dgm:spPr/>
    </dgm:pt>
    <dgm:pt modelId="{77D87459-1616-45B9-AFCB-94D12F3D75D2}" type="pres">
      <dgm:prSet presAssocID="{77C4D7CF-8693-4F3D-ADAA-69CF5AF139BD}" presName="compNode" presStyleCnt="0"/>
      <dgm:spPr/>
    </dgm:pt>
    <dgm:pt modelId="{5F4115A7-D483-45A1-83BF-715BE640CA9B}" type="pres">
      <dgm:prSet presAssocID="{77C4D7CF-8693-4F3D-ADAA-69CF5AF139BD}" presName="iconBgRect" presStyleLbl="bgShp" presStyleIdx="4" presStyleCnt="6"/>
      <dgm:spPr/>
    </dgm:pt>
    <dgm:pt modelId="{72602808-5A6F-4B25-955B-393A5BD28E2A}" type="pres">
      <dgm:prSet presAssocID="{77C4D7CF-8693-4F3D-ADAA-69CF5AF139B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D8C66414-33BA-49F7-ADD9-25BB3C4C58EF}" type="pres">
      <dgm:prSet presAssocID="{77C4D7CF-8693-4F3D-ADAA-69CF5AF139BD}" presName="spaceRect" presStyleCnt="0"/>
      <dgm:spPr/>
    </dgm:pt>
    <dgm:pt modelId="{21675356-6E1F-4AAC-A16B-4A1BBAB000DE}" type="pres">
      <dgm:prSet presAssocID="{77C4D7CF-8693-4F3D-ADAA-69CF5AF139BD}" presName="textRect" presStyleLbl="revTx" presStyleIdx="4" presStyleCnt="6">
        <dgm:presLayoutVars>
          <dgm:chMax val="1"/>
          <dgm:chPref val="1"/>
        </dgm:presLayoutVars>
      </dgm:prSet>
      <dgm:spPr/>
    </dgm:pt>
    <dgm:pt modelId="{5325B670-DB2B-4A22-A232-D6D41D092F1C}" type="pres">
      <dgm:prSet presAssocID="{23AAB9C5-82AD-4A2B-8CC7-88AD685D6BF6}" presName="sibTrans" presStyleLbl="sibTrans2D1" presStyleIdx="0" presStyleCnt="0"/>
      <dgm:spPr/>
    </dgm:pt>
    <dgm:pt modelId="{259B51C9-0ECF-4680-9BF4-D61013012DAE}" type="pres">
      <dgm:prSet presAssocID="{3B720603-801E-4962-9493-707B789B1162}" presName="compNode" presStyleCnt="0"/>
      <dgm:spPr/>
    </dgm:pt>
    <dgm:pt modelId="{C88E65CE-4901-4690-8B93-9F46CF1C838D}" type="pres">
      <dgm:prSet presAssocID="{3B720603-801E-4962-9493-707B789B1162}" presName="iconBgRect" presStyleLbl="bgShp" presStyleIdx="5" presStyleCnt="6"/>
      <dgm:spPr/>
    </dgm:pt>
    <dgm:pt modelId="{78EFD29D-5E36-4073-A70E-23B38F9D8F86}" type="pres">
      <dgm:prSet presAssocID="{3B720603-801E-4962-9493-707B789B11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otes"/>
        </a:ext>
      </dgm:extLst>
    </dgm:pt>
    <dgm:pt modelId="{4F3ED077-440D-46E0-99ED-55FA1DBFC17F}" type="pres">
      <dgm:prSet presAssocID="{3B720603-801E-4962-9493-707B789B1162}" presName="spaceRect" presStyleCnt="0"/>
      <dgm:spPr/>
    </dgm:pt>
    <dgm:pt modelId="{2ADA5704-8663-43F6-96DC-7298CAC75F84}" type="pres">
      <dgm:prSet presAssocID="{3B720603-801E-4962-9493-707B789B1162}" presName="textRect" presStyleLbl="revTx" presStyleIdx="5" presStyleCnt="6">
        <dgm:presLayoutVars>
          <dgm:chMax val="1"/>
          <dgm:chPref val="1"/>
        </dgm:presLayoutVars>
      </dgm:prSet>
      <dgm:spPr/>
    </dgm:pt>
  </dgm:ptLst>
  <dgm:cxnLst>
    <dgm:cxn modelId="{40648D03-C91D-49A1-B15A-5BA4BB4B889E}" srcId="{281562D5-AB3F-413F-B2F1-81D271F31C40}" destId="{3B720603-801E-4962-9493-707B789B1162}" srcOrd="5" destOrd="0" parTransId="{169F58DD-72D5-4DE9-AF87-CF38AB6FE1CC}" sibTransId="{80195C9F-507D-4315-82A3-F0D75895D2F5}"/>
    <dgm:cxn modelId="{AD02CC1F-DC30-4BB3-9BA0-80093BB66257}" type="presOf" srcId="{FB4AED79-474F-4182-9467-2FF281B6229F}" destId="{BEEA613D-9579-417A-A212-DBC135FB59D2}" srcOrd="0" destOrd="0" presId="urn:microsoft.com/office/officeart/2018/2/layout/IconCircleList"/>
    <dgm:cxn modelId="{50016A36-9990-484B-A42F-9F061C65EE5B}" type="presOf" srcId="{E10D763C-AC98-4D4A-B315-E7ECC0A2102D}" destId="{226001FA-8A7A-4237-8798-F52E62B2F49B}" srcOrd="0" destOrd="0" presId="urn:microsoft.com/office/officeart/2018/2/layout/IconCircleList"/>
    <dgm:cxn modelId="{3DC3AA68-1A91-4579-AFA6-DAE11B2D89AC}" srcId="{281562D5-AB3F-413F-B2F1-81D271F31C40}" destId="{77C4D7CF-8693-4F3D-ADAA-69CF5AF139BD}" srcOrd="4" destOrd="0" parTransId="{B0685254-1DE8-4865-8E1E-6009C12F92C6}" sibTransId="{23AAB9C5-82AD-4A2B-8CC7-88AD685D6BF6}"/>
    <dgm:cxn modelId="{6CAC4253-A784-47D9-A57E-99334AECBA27}" type="presOf" srcId="{9C7AD15C-4156-4F90-BCD5-60FC977C5106}" destId="{4C57D4CF-0ECD-4793-8C8A-1F068A7D75F4}" srcOrd="0" destOrd="0" presId="urn:microsoft.com/office/officeart/2018/2/layout/IconCircleList"/>
    <dgm:cxn modelId="{CF7EA373-08F3-452A-A4B9-0D718D138522}" type="presOf" srcId="{E947989E-0191-4C66-97EA-015AD19DF013}" destId="{8DA81446-4F73-4B34-BAF9-982C5B695591}" srcOrd="0" destOrd="0" presId="urn:microsoft.com/office/officeart/2018/2/layout/IconCircleList"/>
    <dgm:cxn modelId="{6395A773-723C-4FA2-9717-C27A6DA1CC74}" srcId="{281562D5-AB3F-413F-B2F1-81D271F31C40}" destId="{E947989E-0191-4C66-97EA-015AD19DF013}" srcOrd="2" destOrd="0" parTransId="{9DDDBC91-A2A9-43D4-BA24-36866C8384E3}" sibTransId="{FB4AED79-474F-4182-9467-2FF281B6229F}"/>
    <dgm:cxn modelId="{C550E374-AC4A-408B-B00D-B39210E03F38}" srcId="{281562D5-AB3F-413F-B2F1-81D271F31C40}" destId="{BBDE7114-457B-41E7-BDE1-8B85C081C34A}" srcOrd="1" destOrd="0" parTransId="{40ECE93C-6B42-49B1-82D2-9CFBCC36EE5A}" sibTransId="{E10D763C-AC98-4D4A-B315-E7ECC0A2102D}"/>
    <dgm:cxn modelId="{C76EC37C-28ED-449F-AB9A-CF2F0CB7129E}" type="presOf" srcId="{F0FB2989-7092-4657-B67E-6F7E1F42E00F}" destId="{6275D3C3-9B3D-4D21-A4A8-EC9EDA14E052}" srcOrd="0" destOrd="0" presId="urn:microsoft.com/office/officeart/2018/2/layout/IconCircleList"/>
    <dgm:cxn modelId="{A113CF83-CD18-43D3-8077-2C43A691A93B}" type="presOf" srcId="{23AAB9C5-82AD-4A2B-8CC7-88AD685D6BF6}" destId="{5325B670-DB2B-4A22-A232-D6D41D092F1C}" srcOrd="0" destOrd="0" presId="urn:microsoft.com/office/officeart/2018/2/layout/IconCircleList"/>
    <dgm:cxn modelId="{1FB2F389-E2F4-495B-BC1D-404530800981}" type="presOf" srcId="{A07EC4AF-2A8C-4445-9CBA-FBDC281873DA}" destId="{8AA861E2-8686-4789-A1E7-CDBBDC35BE64}" srcOrd="0" destOrd="0" presId="urn:microsoft.com/office/officeart/2018/2/layout/IconCircleList"/>
    <dgm:cxn modelId="{1A8A359A-8F6A-4A8C-86E0-B734C18427DB}" srcId="{281562D5-AB3F-413F-B2F1-81D271F31C40}" destId="{9C7AD15C-4156-4F90-BCD5-60FC977C5106}" srcOrd="0" destOrd="0" parTransId="{76F75E3E-8622-4810-861C-5B842D57F3A8}" sibTransId="{511B7FEA-6912-4468-87F8-5A67B8D0882A}"/>
    <dgm:cxn modelId="{15245DA6-EDD6-405B-9130-0B6C51FA6673}" type="presOf" srcId="{511B7FEA-6912-4468-87F8-5A67B8D0882A}" destId="{9437E9AB-CE18-483C-B2F4-4077702B59CB}" srcOrd="0" destOrd="0" presId="urn:microsoft.com/office/officeart/2018/2/layout/IconCircleList"/>
    <dgm:cxn modelId="{6E3FA6B7-DBF1-4940-B7F5-44070B70B948}" srcId="{281562D5-AB3F-413F-B2F1-81D271F31C40}" destId="{F0FB2989-7092-4657-B67E-6F7E1F42E00F}" srcOrd="3" destOrd="0" parTransId="{EB909888-4E81-4E8C-8EA4-4F10C3F0453F}" sibTransId="{A07EC4AF-2A8C-4445-9CBA-FBDC281873DA}"/>
    <dgm:cxn modelId="{8ED44CC7-ED35-4AD3-9AD4-D309D4C5A7B1}" type="presOf" srcId="{77C4D7CF-8693-4F3D-ADAA-69CF5AF139BD}" destId="{21675356-6E1F-4AAC-A16B-4A1BBAB000DE}" srcOrd="0" destOrd="0" presId="urn:microsoft.com/office/officeart/2018/2/layout/IconCircleList"/>
    <dgm:cxn modelId="{0C1FD9E0-AC46-4F1C-A5D9-622880309E21}" type="presOf" srcId="{3B720603-801E-4962-9493-707B789B1162}" destId="{2ADA5704-8663-43F6-96DC-7298CAC75F84}" srcOrd="0" destOrd="0" presId="urn:microsoft.com/office/officeart/2018/2/layout/IconCircleList"/>
    <dgm:cxn modelId="{9EB00BE4-2021-49AC-930E-F619E8F753CE}" type="presOf" srcId="{281562D5-AB3F-413F-B2F1-81D271F31C40}" destId="{99EB1838-078D-4B53-93D4-3D0F1766101F}" srcOrd="0" destOrd="0" presId="urn:microsoft.com/office/officeart/2018/2/layout/IconCircleList"/>
    <dgm:cxn modelId="{8CDDA6EE-9B93-4157-BB5E-74D508A9DCBC}" type="presOf" srcId="{BBDE7114-457B-41E7-BDE1-8B85C081C34A}" destId="{327508D1-547C-40AF-BBBE-0625206D0096}" srcOrd="0" destOrd="0" presId="urn:microsoft.com/office/officeart/2018/2/layout/IconCircleList"/>
    <dgm:cxn modelId="{99C4FDD7-53ED-4137-A52A-A71DCA6132F2}" type="presParOf" srcId="{99EB1838-078D-4B53-93D4-3D0F1766101F}" destId="{6092B8C9-DDCB-40CB-923D-F157285CF9BE}" srcOrd="0" destOrd="0" presId="urn:microsoft.com/office/officeart/2018/2/layout/IconCircleList"/>
    <dgm:cxn modelId="{EC1961E0-E34D-40E7-8315-B0BE6DA1BA7D}" type="presParOf" srcId="{6092B8C9-DDCB-40CB-923D-F157285CF9BE}" destId="{589EF83E-6779-4A35-8AE6-BCCE3E700BD8}" srcOrd="0" destOrd="0" presId="urn:microsoft.com/office/officeart/2018/2/layout/IconCircleList"/>
    <dgm:cxn modelId="{D33348B9-F1EC-44FE-9F74-3C4A0FF53915}" type="presParOf" srcId="{589EF83E-6779-4A35-8AE6-BCCE3E700BD8}" destId="{07701562-B373-4F59-99D1-32EF503539EC}" srcOrd="0" destOrd="0" presId="urn:microsoft.com/office/officeart/2018/2/layout/IconCircleList"/>
    <dgm:cxn modelId="{47FD2B0B-AC86-4D70-88FC-97973C7B06A6}" type="presParOf" srcId="{589EF83E-6779-4A35-8AE6-BCCE3E700BD8}" destId="{33738B12-A5E5-41A3-8F7F-8D3D81ACBB08}" srcOrd="1" destOrd="0" presId="urn:microsoft.com/office/officeart/2018/2/layout/IconCircleList"/>
    <dgm:cxn modelId="{098AEE58-7E25-46B5-8787-58DF801599D7}" type="presParOf" srcId="{589EF83E-6779-4A35-8AE6-BCCE3E700BD8}" destId="{382F2F0F-D747-47A2-A02A-29E6739C1D51}" srcOrd="2" destOrd="0" presId="urn:microsoft.com/office/officeart/2018/2/layout/IconCircleList"/>
    <dgm:cxn modelId="{3437C4C0-011E-45A2-8353-014402CAA891}" type="presParOf" srcId="{589EF83E-6779-4A35-8AE6-BCCE3E700BD8}" destId="{4C57D4CF-0ECD-4793-8C8A-1F068A7D75F4}" srcOrd="3" destOrd="0" presId="urn:microsoft.com/office/officeart/2018/2/layout/IconCircleList"/>
    <dgm:cxn modelId="{D5EFBA63-D9DC-4AF2-91C3-4E182661F899}" type="presParOf" srcId="{6092B8C9-DDCB-40CB-923D-F157285CF9BE}" destId="{9437E9AB-CE18-483C-B2F4-4077702B59CB}" srcOrd="1" destOrd="0" presId="urn:microsoft.com/office/officeart/2018/2/layout/IconCircleList"/>
    <dgm:cxn modelId="{1856BD4C-AD40-40B6-AB5B-ABB92E1E2351}" type="presParOf" srcId="{6092B8C9-DDCB-40CB-923D-F157285CF9BE}" destId="{D535A265-A621-4019-951F-8E2305F93CF2}" srcOrd="2" destOrd="0" presId="urn:microsoft.com/office/officeart/2018/2/layout/IconCircleList"/>
    <dgm:cxn modelId="{C2DB749F-16F6-4DE0-B15C-D19486ED09B3}" type="presParOf" srcId="{D535A265-A621-4019-951F-8E2305F93CF2}" destId="{19AED94E-97D7-4692-99E4-556CA9BF1C00}" srcOrd="0" destOrd="0" presId="urn:microsoft.com/office/officeart/2018/2/layout/IconCircleList"/>
    <dgm:cxn modelId="{8C68DE05-366E-491C-9D12-4D4D103472F2}" type="presParOf" srcId="{D535A265-A621-4019-951F-8E2305F93CF2}" destId="{F9FF49E5-8095-42EA-9C65-68226C425913}" srcOrd="1" destOrd="0" presId="urn:microsoft.com/office/officeart/2018/2/layout/IconCircleList"/>
    <dgm:cxn modelId="{3CBFA5BF-FF74-4656-9871-8AA1C5D1CCDE}" type="presParOf" srcId="{D535A265-A621-4019-951F-8E2305F93CF2}" destId="{BC1021DB-6575-4328-9172-6E5C1900961E}" srcOrd="2" destOrd="0" presId="urn:microsoft.com/office/officeart/2018/2/layout/IconCircleList"/>
    <dgm:cxn modelId="{C48FD2B5-F6CB-400E-8A6D-73EFDCE71C36}" type="presParOf" srcId="{D535A265-A621-4019-951F-8E2305F93CF2}" destId="{327508D1-547C-40AF-BBBE-0625206D0096}" srcOrd="3" destOrd="0" presId="urn:microsoft.com/office/officeart/2018/2/layout/IconCircleList"/>
    <dgm:cxn modelId="{DEAAC385-DF3B-408F-9D34-7A48C95227F5}" type="presParOf" srcId="{6092B8C9-DDCB-40CB-923D-F157285CF9BE}" destId="{226001FA-8A7A-4237-8798-F52E62B2F49B}" srcOrd="3" destOrd="0" presId="urn:microsoft.com/office/officeart/2018/2/layout/IconCircleList"/>
    <dgm:cxn modelId="{CE276AE6-0E25-49B7-AF41-0D824CE72A63}" type="presParOf" srcId="{6092B8C9-DDCB-40CB-923D-F157285CF9BE}" destId="{6566349F-6062-4837-8752-1E76CEC70FC4}" srcOrd="4" destOrd="0" presId="urn:microsoft.com/office/officeart/2018/2/layout/IconCircleList"/>
    <dgm:cxn modelId="{FCF43C5F-B281-4502-9510-8FEFC1A58A3B}" type="presParOf" srcId="{6566349F-6062-4837-8752-1E76CEC70FC4}" destId="{C1139D50-E53E-4325-B7B9-6A0402DA7E3E}" srcOrd="0" destOrd="0" presId="urn:microsoft.com/office/officeart/2018/2/layout/IconCircleList"/>
    <dgm:cxn modelId="{A8FD4773-E343-4B8F-9C70-6AC794BEC452}" type="presParOf" srcId="{6566349F-6062-4837-8752-1E76CEC70FC4}" destId="{7C905ED7-0592-4A8B-A6DD-6E33689407F0}" srcOrd="1" destOrd="0" presId="urn:microsoft.com/office/officeart/2018/2/layout/IconCircleList"/>
    <dgm:cxn modelId="{46C26C91-791E-40F8-8D23-8A55D322CC13}" type="presParOf" srcId="{6566349F-6062-4837-8752-1E76CEC70FC4}" destId="{C00DA9CE-C0BC-49B7-9B46-5C0D8A08D9D8}" srcOrd="2" destOrd="0" presId="urn:microsoft.com/office/officeart/2018/2/layout/IconCircleList"/>
    <dgm:cxn modelId="{6CE33DB8-9DA2-45FC-93AF-D51C9D7D50B8}" type="presParOf" srcId="{6566349F-6062-4837-8752-1E76CEC70FC4}" destId="{8DA81446-4F73-4B34-BAF9-982C5B695591}" srcOrd="3" destOrd="0" presId="urn:microsoft.com/office/officeart/2018/2/layout/IconCircleList"/>
    <dgm:cxn modelId="{465356BF-FED1-4838-AFDA-45477717929D}" type="presParOf" srcId="{6092B8C9-DDCB-40CB-923D-F157285CF9BE}" destId="{BEEA613D-9579-417A-A212-DBC135FB59D2}" srcOrd="5" destOrd="0" presId="urn:microsoft.com/office/officeart/2018/2/layout/IconCircleList"/>
    <dgm:cxn modelId="{7881F235-3277-4B79-BE99-7FA95827D6A8}" type="presParOf" srcId="{6092B8C9-DDCB-40CB-923D-F157285CF9BE}" destId="{148D4DE2-B5E2-45C0-BEFF-2AD384FB578C}" srcOrd="6" destOrd="0" presId="urn:microsoft.com/office/officeart/2018/2/layout/IconCircleList"/>
    <dgm:cxn modelId="{F12A6704-DD87-4BC6-AB4A-13A0855AA1DF}" type="presParOf" srcId="{148D4DE2-B5E2-45C0-BEFF-2AD384FB578C}" destId="{C370213B-9E74-4ABC-953E-DC3BA1F7BACF}" srcOrd="0" destOrd="0" presId="urn:microsoft.com/office/officeart/2018/2/layout/IconCircleList"/>
    <dgm:cxn modelId="{039209F8-B5F9-4803-B2F6-4483264DD6F2}" type="presParOf" srcId="{148D4DE2-B5E2-45C0-BEFF-2AD384FB578C}" destId="{6016821D-C634-48C8-9B61-E5779CE8B085}" srcOrd="1" destOrd="0" presId="urn:microsoft.com/office/officeart/2018/2/layout/IconCircleList"/>
    <dgm:cxn modelId="{0D5500CC-E2A8-4FA0-A4AA-22DDF440FD48}" type="presParOf" srcId="{148D4DE2-B5E2-45C0-BEFF-2AD384FB578C}" destId="{C0FCF92A-F3C7-4E69-8C65-20A55DCB6073}" srcOrd="2" destOrd="0" presId="urn:microsoft.com/office/officeart/2018/2/layout/IconCircleList"/>
    <dgm:cxn modelId="{2EDD7C47-5231-4DB1-B31E-66D2B7EE962F}" type="presParOf" srcId="{148D4DE2-B5E2-45C0-BEFF-2AD384FB578C}" destId="{6275D3C3-9B3D-4D21-A4A8-EC9EDA14E052}" srcOrd="3" destOrd="0" presId="urn:microsoft.com/office/officeart/2018/2/layout/IconCircleList"/>
    <dgm:cxn modelId="{327C3469-C418-498A-B9B7-22C434C509D1}" type="presParOf" srcId="{6092B8C9-DDCB-40CB-923D-F157285CF9BE}" destId="{8AA861E2-8686-4789-A1E7-CDBBDC35BE64}" srcOrd="7" destOrd="0" presId="urn:microsoft.com/office/officeart/2018/2/layout/IconCircleList"/>
    <dgm:cxn modelId="{2C28B1EF-21AD-4479-A608-5899C39C7543}" type="presParOf" srcId="{6092B8C9-DDCB-40CB-923D-F157285CF9BE}" destId="{77D87459-1616-45B9-AFCB-94D12F3D75D2}" srcOrd="8" destOrd="0" presId="urn:microsoft.com/office/officeart/2018/2/layout/IconCircleList"/>
    <dgm:cxn modelId="{6EF7741D-8F6E-4959-AC6F-E1D90BA9BF13}" type="presParOf" srcId="{77D87459-1616-45B9-AFCB-94D12F3D75D2}" destId="{5F4115A7-D483-45A1-83BF-715BE640CA9B}" srcOrd="0" destOrd="0" presId="urn:microsoft.com/office/officeart/2018/2/layout/IconCircleList"/>
    <dgm:cxn modelId="{C8CB77F7-3AF5-4F36-83A6-5D2DC70D46D9}" type="presParOf" srcId="{77D87459-1616-45B9-AFCB-94D12F3D75D2}" destId="{72602808-5A6F-4B25-955B-393A5BD28E2A}" srcOrd="1" destOrd="0" presId="urn:microsoft.com/office/officeart/2018/2/layout/IconCircleList"/>
    <dgm:cxn modelId="{A6DD07FA-874C-400C-82A2-F6030F6ABC74}" type="presParOf" srcId="{77D87459-1616-45B9-AFCB-94D12F3D75D2}" destId="{D8C66414-33BA-49F7-ADD9-25BB3C4C58EF}" srcOrd="2" destOrd="0" presId="urn:microsoft.com/office/officeart/2018/2/layout/IconCircleList"/>
    <dgm:cxn modelId="{944C5E90-B487-4A75-97F9-372161E347BA}" type="presParOf" srcId="{77D87459-1616-45B9-AFCB-94D12F3D75D2}" destId="{21675356-6E1F-4AAC-A16B-4A1BBAB000DE}" srcOrd="3" destOrd="0" presId="urn:microsoft.com/office/officeart/2018/2/layout/IconCircleList"/>
    <dgm:cxn modelId="{137581CB-4E21-4376-ABBB-85F7A2FE71DD}" type="presParOf" srcId="{6092B8C9-DDCB-40CB-923D-F157285CF9BE}" destId="{5325B670-DB2B-4A22-A232-D6D41D092F1C}" srcOrd="9" destOrd="0" presId="urn:microsoft.com/office/officeart/2018/2/layout/IconCircleList"/>
    <dgm:cxn modelId="{A80690C6-24C0-4946-AB26-21CF94DF1DA2}" type="presParOf" srcId="{6092B8C9-DDCB-40CB-923D-F157285CF9BE}" destId="{259B51C9-0ECF-4680-9BF4-D61013012DAE}" srcOrd="10" destOrd="0" presId="urn:microsoft.com/office/officeart/2018/2/layout/IconCircleList"/>
    <dgm:cxn modelId="{A891FF22-6C05-4257-A461-6614C2C01B9A}" type="presParOf" srcId="{259B51C9-0ECF-4680-9BF4-D61013012DAE}" destId="{C88E65CE-4901-4690-8B93-9F46CF1C838D}" srcOrd="0" destOrd="0" presId="urn:microsoft.com/office/officeart/2018/2/layout/IconCircleList"/>
    <dgm:cxn modelId="{90A34BB7-FE2E-478B-9ED0-A01DCF575B41}" type="presParOf" srcId="{259B51C9-0ECF-4680-9BF4-D61013012DAE}" destId="{78EFD29D-5E36-4073-A70E-23B38F9D8F86}" srcOrd="1" destOrd="0" presId="urn:microsoft.com/office/officeart/2018/2/layout/IconCircleList"/>
    <dgm:cxn modelId="{03B512B3-6316-48B1-A57C-2554D05F7C4A}" type="presParOf" srcId="{259B51C9-0ECF-4680-9BF4-D61013012DAE}" destId="{4F3ED077-440D-46E0-99ED-55FA1DBFC17F}" srcOrd="2" destOrd="0" presId="urn:microsoft.com/office/officeart/2018/2/layout/IconCircleList"/>
    <dgm:cxn modelId="{D7F5E92A-0492-4B91-8D66-B0DF9D498FCE}" type="presParOf" srcId="{259B51C9-0ECF-4680-9BF4-D61013012DAE}" destId="{2ADA5704-8663-43F6-96DC-7298CAC75F8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F7FED4-5FAB-4D79-9FB8-2A5A9AF227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F48DD1-23A6-4267-B2BF-46896D73E50A}">
      <dgm:prSet/>
      <dgm:spPr/>
      <dgm:t>
        <a:bodyPr/>
        <a:lstStyle/>
        <a:p>
          <a:pPr>
            <a:lnSpc>
              <a:spcPct val="100000"/>
            </a:lnSpc>
          </a:pPr>
          <a:r>
            <a:rPr lang="en-US"/>
            <a:t>Logistic</a:t>
          </a:r>
        </a:p>
      </dgm:t>
    </dgm:pt>
    <dgm:pt modelId="{F5243227-B36B-4A6F-8A03-9FC7ABC5A7EB}" type="parTrans" cxnId="{22D80D8C-2697-4F24-BAB4-77454BB81463}">
      <dgm:prSet/>
      <dgm:spPr/>
      <dgm:t>
        <a:bodyPr/>
        <a:lstStyle/>
        <a:p>
          <a:endParaRPr lang="en-US"/>
        </a:p>
      </dgm:t>
    </dgm:pt>
    <dgm:pt modelId="{43D3CED7-4518-4D31-A496-859673918E10}" type="sibTrans" cxnId="{22D80D8C-2697-4F24-BAB4-77454BB81463}">
      <dgm:prSet/>
      <dgm:spPr/>
      <dgm:t>
        <a:bodyPr/>
        <a:lstStyle/>
        <a:p>
          <a:endParaRPr lang="en-US"/>
        </a:p>
      </dgm:t>
    </dgm:pt>
    <dgm:pt modelId="{0FD590C9-0ED3-48ED-AAE2-D01FA44BCFD1}">
      <dgm:prSet/>
      <dgm:spPr/>
      <dgm:t>
        <a:bodyPr/>
        <a:lstStyle/>
        <a:p>
          <a:pPr>
            <a:lnSpc>
              <a:spcPct val="100000"/>
            </a:lnSpc>
          </a:pPr>
          <a:r>
            <a:rPr lang="en-US"/>
            <a:t>Naïve Bayes </a:t>
          </a:r>
        </a:p>
      </dgm:t>
    </dgm:pt>
    <dgm:pt modelId="{FF4A1722-3033-4C36-8887-CC604D90FBDD}" type="parTrans" cxnId="{0C685343-165D-4255-9946-6A3CEB9A3AF5}">
      <dgm:prSet/>
      <dgm:spPr/>
      <dgm:t>
        <a:bodyPr/>
        <a:lstStyle/>
        <a:p>
          <a:endParaRPr lang="en-US"/>
        </a:p>
      </dgm:t>
    </dgm:pt>
    <dgm:pt modelId="{C6ECCEBD-0857-4BC1-85BF-388713FA4377}" type="sibTrans" cxnId="{0C685343-165D-4255-9946-6A3CEB9A3AF5}">
      <dgm:prSet/>
      <dgm:spPr/>
      <dgm:t>
        <a:bodyPr/>
        <a:lstStyle/>
        <a:p>
          <a:endParaRPr lang="en-US"/>
        </a:p>
      </dgm:t>
    </dgm:pt>
    <dgm:pt modelId="{9B033450-C98E-4351-9046-FBEA5237B8BC}">
      <dgm:prSet/>
      <dgm:spPr/>
      <dgm:t>
        <a:bodyPr/>
        <a:lstStyle/>
        <a:p>
          <a:pPr>
            <a:lnSpc>
              <a:spcPct val="100000"/>
            </a:lnSpc>
          </a:pPr>
          <a:r>
            <a:rPr lang="en-US"/>
            <a:t>Decision tree</a:t>
          </a:r>
        </a:p>
      </dgm:t>
    </dgm:pt>
    <dgm:pt modelId="{4960F0B3-6CD1-4CC1-A95B-7D350B9C6C7B}" type="parTrans" cxnId="{201183F3-4A0E-4A37-A6A4-E9AC00395C0A}">
      <dgm:prSet/>
      <dgm:spPr/>
      <dgm:t>
        <a:bodyPr/>
        <a:lstStyle/>
        <a:p>
          <a:endParaRPr lang="en-US"/>
        </a:p>
      </dgm:t>
    </dgm:pt>
    <dgm:pt modelId="{4D649432-78F1-40A7-B18F-FBAEC012109B}" type="sibTrans" cxnId="{201183F3-4A0E-4A37-A6A4-E9AC00395C0A}">
      <dgm:prSet/>
      <dgm:spPr/>
      <dgm:t>
        <a:bodyPr/>
        <a:lstStyle/>
        <a:p>
          <a:endParaRPr lang="en-US"/>
        </a:p>
      </dgm:t>
    </dgm:pt>
    <dgm:pt modelId="{2EB079E1-568B-4FE9-B493-CDE9AF7DEB89}">
      <dgm:prSet/>
      <dgm:spPr/>
      <dgm:t>
        <a:bodyPr/>
        <a:lstStyle/>
        <a:p>
          <a:pPr>
            <a:lnSpc>
              <a:spcPct val="100000"/>
            </a:lnSpc>
          </a:pPr>
          <a:r>
            <a:rPr lang="en-US"/>
            <a:t>Random forest</a:t>
          </a:r>
        </a:p>
      </dgm:t>
    </dgm:pt>
    <dgm:pt modelId="{4AB33E6B-6354-44CC-9754-92FBB6BD6556}" type="parTrans" cxnId="{AE086AA4-372C-45EA-A0D2-2D02D1D5A5A7}">
      <dgm:prSet/>
      <dgm:spPr/>
      <dgm:t>
        <a:bodyPr/>
        <a:lstStyle/>
        <a:p>
          <a:endParaRPr lang="en-US"/>
        </a:p>
      </dgm:t>
    </dgm:pt>
    <dgm:pt modelId="{026E08C5-A7E7-40DC-961C-077E41CC7169}" type="sibTrans" cxnId="{AE086AA4-372C-45EA-A0D2-2D02D1D5A5A7}">
      <dgm:prSet/>
      <dgm:spPr/>
      <dgm:t>
        <a:bodyPr/>
        <a:lstStyle/>
        <a:p>
          <a:endParaRPr lang="en-US"/>
        </a:p>
      </dgm:t>
    </dgm:pt>
    <dgm:pt modelId="{A80929AB-65B5-4890-842C-8B5B8570C254}">
      <dgm:prSet/>
      <dgm:spPr/>
      <dgm:t>
        <a:bodyPr/>
        <a:lstStyle/>
        <a:p>
          <a:pPr>
            <a:lnSpc>
              <a:spcPct val="100000"/>
            </a:lnSpc>
          </a:pPr>
          <a:r>
            <a:rPr lang="en-US"/>
            <a:t>Svm</a:t>
          </a:r>
        </a:p>
      </dgm:t>
    </dgm:pt>
    <dgm:pt modelId="{84E6B9AF-3085-44AA-990E-8BA098DA5738}" type="parTrans" cxnId="{DEA1CC15-B91C-45BB-9316-90BD8488FCD7}">
      <dgm:prSet/>
      <dgm:spPr/>
      <dgm:t>
        <a:bodyPr/>
        <a:lstStyle/>
        <a:p>
          <a:endParaRPr lang="en-US"/>
        </a:p>
      </dgm:t>
    </dgm:pt>
    <dgm:pt modelId="{46153407-1B63-4E6E-8531-55743FA23ED3}" type="sibTrans" cxnId="{DEA1CC15-B91C-45BB-9316-90BD8488FCD7}">
      <dgm:prSet/>
      <dgm:spPr/>
      <dgm:t>
        <a:bodyPr/>
        <a:lstStyle/>
        <a:p>
          <a:endParaRPr lang="en-US"/>
        </a:p>
      </dgm:t>
    </dgm:pt>
    <dgm:pt modelId="{F663C97D-0639-4DA3-9273-50068F428C0F}" type="pres">
      <dgm:prSet presAssocID="{01F7FED4-5FAB-4D79-9FB8-2A5A9AF22725}" presName="root" presStyleCnt="0">
        <dgm:presLayoutVars>
          <dgm:dir/>
          <dgm:resizeHandles val="exact"/>
        </dgm:presLayoutVars>
      </dgm:prSet>
      <dgm:spPr/>
    </dgm:pt>
    <dgm:pt modelId="{EB0C5DDB-288D-4B65-857E-7BE253034D3B}" type="pres">
      <dgm:prSet presAssocID="{05F48DD1-23A6-4267-B2BF-46896D73E50A}" presName="compNode" presStyleCnt="0"/>
      <dgm:spPr/>
    </dgm:pt>
    <dgm:pt modelId="{A8046DB9-8207-4D4C-9794-33B8C4E390B9}" type="pres">
      <dgm:prSet presAssocID="{05F48DD1-23A6-4267-B2BF-46896D73E50A}" presName="bgRect" presStyleLbl="bgShp" presStyleIdx="0" presStyleCnt="5"/>
      <dgm:spPr/>
    </dgm:pt>
    <dgm:pt modelId="{A0A09D42-B65A-4C5F-BFCD-1672F294E31E}" type="pres">
      <dgm:prSet presAssocID="{05F48DD1-23A6-4267-B2BF-46896D73E5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1037FBF4-DA0A-423D-8D99-656E5776DAD7}" type="pres">
      <dgm:prSet presAssocID="{05F48DD1-23A6-4267-B2BF-46896D73E50A}" presName="spaceRect" presStyleCnt="0"/>
      <dgm:spPr/>
    </dgm:pt>
    <dgm:pt modelId="{FC57E48A-5643-484A-8D8A-8F34E5FCB496}" type="pres">
      <dgm:prSet presAssocID="{05F48DD1-23A6-4267-B2BF-46896D73E50A}" presName="parTx" presStyleLbl="revTx" presStyleIdx="0" presStyleCnt="5">
        <dgm:presLayoutVars>
          <dgm:chMax val="0"/>
          <dgm:chPref val="0"/>
        </dgm:presLayoutVars>
      </dgm:prSet>
      <dgm:spPr/>
    </dgm:pt>
    <dgm:pt modelId="{CABFE467-5313-482A-8739-D1A327AB5B70}" type="pres">
      <dgm:prSet presAssocID="{43D3CED7-4518-4D31-A496-859673918E10}" presName="sibTrans" presStyleCnt="0"/>
      <dgm:spPr/>
    </dgm:pt>
    <dgm:pt modelId="{17FA91C9-C3EF-432D-81EE-249D9C64620A}" type="pres">
      <dgm:prSet presAssocID="{0FD590C9-0ED3-48ED-AAE2-D01FA44BCFD1}" presName="compNode" presStyleCnt="0"/>
      <dgm:spPr/>
    </dgm:pt>
    <dgm:pt modelId="{907AAF87-1F64-4177-823A-A635B5F935F2}" type="pres">
      <dgm:prSet presAssocID="{0FD590C9-0ED3-48ED-AAE2-D01FA44BCFD1}" presName="bgRect" presStyleLbl="bgShp" presStyleIdx="1" presStyleCnt="5"/>
      <dgm:spPr/>
    </dgm:pt>
    <dgm:pt modelId="{DBEE44D9-BFC5-4241-A240-0CDB64A7B596}" type="pres">
      <dgm:prSet presAssocID="{0FD590C9-0ED3-48ED-AAE2-D01FA44BCF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B6D42D8-561F-41A0-A5CF-1366AF5AA9A3}" type="pres">
      <dgm:prSet presAssocID="{0FD590C9-0ED3-48ED-AAE2-D01FA44BCFD1}" presName="spaceRect" presStyleCnt="0"/>
      <dgm:spPr/>
    </dgm:pt>
    <dgm:pt modelId="{6626F20C-FD59-47ED-AEC4-59E9CE65A987}" type="pres">
      <dgm:prSet presAssocID="{0FD590C9-0ED3-48ED-AAE2-D01FA44BCFD1}" presName="parTx" presStyleLbl="revTx" presStyleIdx="1" presStyleCnt="5">
        <dgm:presLayoutVars>
          <dgm:chMax val="0"/>
          <dgm:chPref val="0"/>
        </dgm:presLayoutVars>
      </dgm:prSet>
      <dgm:spPr/>
    </dgm:pt>
    <dgm:pt modelId="{6BF350BB-8F71-4D68-AAA4-A54A7D6E82EB}" type="pres">
      <dgm:prSet presAssocID="{C6ECCEBD-0857-4BC1-85BF-388713FA4377}" presName="sibTrans" presStyleCnt="0"/>
      <dgm:spPr/>
    </dgm:pt>
    <dgm:pt modelId="{F2971A8D-71B0-4F57-8E51-AD50802BD6E6}" type="pres">
      <dgm:prSet presAssocID="{9B033450-C98E-4351-9046-FBEA5237B8BC}" presName="compNode" presStyleCnt="0"/>
      <dgm:spPr/>
    </dgm:pt>
    <dgm:pt modelId="{3611038A-F27E-49FF-8C6A-75A50F5F7A13}" type="pres">
      <dgm:prSet presAssocID="{9B033450-C98E-4351-9046-FBEA5237B8BC}" presName="bgRect" presStyleLbl="bgShp" presStyleIdx="2" presStyleCnt="5"/>
      <dgm:spPr/>
    </dgm:pt>
    <dgm:pt modelId="{8D1B5A3B-66D2-401F-B1D4-09BA3D29FC9C}" type="pres">
      <dgm:prSet presAssocID="{9B033450-C98E-4351-9046-FBEA5237B8B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87BF875C-0411-4179-B69D-4B4B50F67AD7}" type="pres">
      <dgm:prSet presAssocID="{9B033450-C98E-4351-9046-FBEA5237B8BC}" presName="spaceRect" presStyleCnt="0"/>
      <dgm:spPr/>
    </dgm:pt>
    <dgm:pt modelId="{2F6C1A3F-905E-4BBC-94AC-B2FF72284373}" type="pres">
      <dgm:prSet presAssocID="{9B033450-C98E-4351-9046-FBEA5237B8BC}" presName="parTx" presStyleLbl="revTx" presStyleIdx="2" presStyleCnt="5">
        <dgm:presLayoutVars>
          <dgm:chMax val="0"/>
          <dgm:chPref val="0"/>
        </dgm:presLayoutVars>
      </dgm:prSet>
      <dgm:spPr/>
    </dgm:pt>
    <dgm:pt modelId="{D1A9403C-D49E-42D5-AF39-52AD3719BE81}" type="pres">
      <dgm:prSet presAssocID="{4D649432-78F1-40A7-B18F-FBAEC012109B}" presName="sibTrans" presStyleCnt="0"/>
      <dgm:spPr/>
    </dgm:pt>
    <dgm:pt modelId="{CA0C12D8-8D2A-49C5-BC29-19A6004AA54F}" type="pres">
      <dgm:prSet presAssocID="{2EB079E1-568B-4FE9-B493-CDE9AF7DEB89}" presName="compNode" presStyleCnt="0"/>
      <dgm:spPr/>
    </dgm:pt>
    <dgm:pt modelId="{7467E989-900A-4F9F-A9B5-E4808CBB0144}" type="pres">
      <dgm:prSet presAssocID="{2EB079E1-568B-4FE9-B493-CDE9AF7DEB89}" presName="bgRect" presStyleLbl="bgShp" presStyleIdx="3" presStyleCnt="5"/>
      <dgm:spPr/>
    </dgm:pt>
    <dgm:pt modelId="{317E8939-8BCB-4EE1-931C-3051D48211D6}" type="pres">
      <dgm:prSet presAssocID="{2EB079E1-568B-4FE9-B493-CDE9AF7DEB8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 tree"/>
        </a:ext>
      </dgm:extLst>
    </dgm:pt>
    <dgm:pt modelId="{CBE061B8-DBB3-48D0-8275-D2416383F514}" type="pres">
      <dgm:prSet presAssocID="{2EB079E1-568B-4FE9-B493-CDE9AF7DEB89}" presName="spaceRect" presStyleCnt="0"/>
      <dgm:spPr/>
    </dgm:pt>
    <dgm:pt modelId="{4C7AF44D-5AD8-40B2-9A3B-ABB1B7BF1CAA}" type="pres">
      <dgm:prSet presAssocID="{2EB079E1-568B-4FE9-B493-CDE9AF7DEB89}" presName="parTx" presStyleLbl="revTx" presStyleIdx="3" presStyleCnt="5">
        <dgm:presLayoutVars>
          <dgm:chMax val="0"/>
          <dgm:chPref val="0"/>
        </dgm:presLayoutVars>
      </dgm:prSet>
      <dgm:spPr/>
    </dgm:pt>
    <dgm:pt modelId="{9FD83B37-6022-4711-B71C-40A24F8EE4C8}" type="pres">
      <dgm:prSet presAssocID="{026E08C5-A7E7-40DC-961C-077E41CC7169}" presName="sibTrans" presStyleCnt="0"/>
      <dgm:spPr/>
    </dgm:pt>
    <dgm:pt modelId="{8783781D-4382-4688-B901-A059CE373D4C}" type="pres">
      <dgm:prSet presAssocID="{A80929AB-65B5-4890-842C-8B5B8570C254}" presName="compNode" presStyleCnt="0"/>
      <dgm:spPr/>
    </dgm:pt>
    <dgm:pt modelId="{C4815708-2398-402F-83D1-DC06564DE15C}" type="pres">
      <dgm:prSet presAssocID="{A80929AB-65B5-4890-842C-8B5B8570C254}" presName="bgRect" presStyleLbl="bgShp" presStyleIdx="4" presStyleCnt="5"/>
      <dgm:spPr/>
    </dgm:pt>
    <dgm:pt modelId="{98FB5B38-0F4D-4ECA-827B-08F72ADF0444}" type="pres">
      <dgm:prSet presAssocID="{A80929AB-65B5-4890-842C-8B5B8570C25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C8E1A72-92F7-4CDB-8F8D-DC0D47DDE404}" type="pres">
      <dgm:prSet presAssocID="{A80929AB-65B5-4890-842C-8B5B8570C254}" presName="spaceRect" presStyleCnt="0"/>
      <dgm:spPr/>
    </dgm:pt>
    <dgm:pt modelId="{2CAD8DF1-8376-42E4-AE94-A8265C2646FD}" type="pres">
      <dgm:prSet presAssocID="{A80929AB-65B5-4890-842C-8B5B8570C254}" presName="parTx" presStyleLbl="revTx" presStyleIdx="4" presStyleCnt="5">
        <dgm:presLayoutVars>
          <dgm:chMax val="0"/>
          <dgm:chPref val="0"/>
        </dgm:presLayoutVars>
      </dgm:prSet>
      <dgm:spPr/>
    </dgm:pt>
  </dgm:ptLst>
  <dgm:cxnLst>
    <dgm:cxn modelId="{DEA1CC15-B91C-45BB-9316-90BD8488FCD7}" srcId="{01F7FED4-5FAB-4D79-9FB8-2A5A9AF22725}" destId="{A80929AB-65B5-4890-842C-8B5B8570C254}" srcOrd="4" destOrd="0" parTransId="{84E6B9AF-3085-44AA-990E-8BA098DA5738}" sibTransId="{46153407-1B63-4E6E-8531-55743FA23ED3}"/>
    <dgm:cxn modelId="{B0F3683B-E1FE-4CCD-94D5-250E84DE879C}" type="presOf" srcId="{01F7FED4-5FAB-4D79-9FB8-2A5A9AF22725}" destId="{F663C97D-0639-4DA3-9273-50068F428C0F}" srcOrd="0" destOrd="0" presId="urn:microsoft.com/office/officeart/2018/2/layout/IconVerticalSolidList"/>
    <dgm:cxn modelId="{41785F61-236C-48BC-AD3F-CA352A951D5C}" type="presOf" srcId="{0FD590C9-0ED3-48ED-AAE2-D01FA44BCFD1}" destId="{6626F20C-FD59-47ED-AEC4-59E9CE65A987}" srcOrd="0" destOrd="0" presId="urn:microsoft.com/office/officeart/2018/2/layout/IconVerticalSolidList"/>
    <dgm:cxn modelId="{0C685343-165D-4255-9946-6A3CEB9A3AF5}" srcId="{01F7FED4-5FAB-4D79-9FB8-2A5A9AF22725}" destId="{0FD590C9-0ED3-48ED-AAE2-D01FA44BCFD1}" srcOrd="1" destOrd="0" parTransId="{FF4A1722-3033-4C36-8887-CC604D90FBDD}" sibTransId="{C6ECCEBD-0857-4BC1-85BF-388713FA4377}"/>
    <dgm:cxn modelId="{22D80D8C-2697-4F24-BAB4-77454BB81463}" srcId="{01F7FED4-5FAB-4D79-9FB8-2A5A9AF22725}" destId="{05F48DD1-23A6-4267-B2BF-46896D73E50A}" srcOrd="0" destOrd="0" parTransId="{F5243227-B36B-4A6F-8A03-9FC7ABC5A7EB}" sibTransId="{43D3CED7-4518-4D31-A496-859673918E10}"/>
    <dgm:cxn modelId="{FD32B28E-FC02-494E-9A16-ECA04F6CFE73}" type="presOf" srcId="{A80929AB-65B5-4890-842C-8B5B8570C254}" destId="{2CAD8DF1-8376-42E4-AE94-A8265C2646FD}" srcOrd="0" destOrd="0" presId="urn:microsoft.com/office/officeart/2018/2/layout/IconVerticalSolidList"/>
    <dgm:cxn modelId="{AE086AA4-372C-45EA-A0D2-2D02D1D5A5A7}" srcId="{01F7FED4-5FAB-4D79-9FB8-2A5A9AF22725}" destId="{2EB079E1-568B-4FE9-B493-CDE9AF7DEB89}" srcOrd="3" destOrd="0" parTransId="{4AB33E6B-6354-44CC-9754-92FBB6BD6556}" sibTransId="{026E08C5-A7E7-40DC-961C-077E41CC7169}"/>
    <dgm:cxn modelId="{3B3F0FC9-7C02-4DE6-BF82-E4DA5DD7B20C}" type="presOf" srcId="{9B033450-C98E-4351-9046-FBEA5237B8BC}" destId="{2F6C1A3F-905E-4BBC-94AC-B2FF72284373}" srcOrd="0" destOrd="0" presId="urn:microsoft.com/office/officeart/2018/2/layout/IconVerticalSolidList"/>
    <dgm:cxn modelId="{05476FE7-C657-4F9D-9165-71AF39DD6979}" type="presOf" srcId="{2EB079E1-568B-4FE9-B493-CDE9AF7DEB89}" destId="{4C7AF44D-5AD8-40B2-9A3B-ABB1B7BF1CAA}" srcOrd="0" destOrd="0" presId="urn:microsoft.com/office/officeart/2018/2/layout/IconVerticalSolidList"/>
    <dgm:cxn modelId="{3B93FDF2-9CE2-441C-BD55-5FF429D1ECAD}" type="presOf" srcId="{05F48DD1-23A6-4267-B2BF-46896D73E50A}" destId="{FC57E48A-5643-484A-8D8A-8F34E5FCB496}" srcOrd="0" destOrd="0" presId="urn:microsoft.com/office/officeart/2018/2/layout/IconVerticalSolidList"/>
    <dgm:cxn modelId="{201183F3-4A0E-4A37-A6A4-E9AC00395C0A}" srcId="{01F7FED4-5FAB-4D79-9FB8-2A5A9AF22725}" destId="{9B033450-C98E-4351-9046-FBEA5237B8BC}" srcOrd="2" destOrd="0" parTransId="{4960F0B3-6CD1-4CC1-A95B-7D350B9C6C7B}" sibTransId="{4D649432-78F1-40A7-B18F-FBAEC012109B}"/>
    <dgm:cxn modelId="{3901DB34-3409-438D-BA72-32CFABFFAAF7}" type="presParOf" srcId="{F663C97D-0639-4DA3-9273-50068F428C0F}" destId="{EB0C5DDB-288D-4B65-857E-7BE253034D3B}" srcOrd="0" destOrd="0" presId="urn:microsoft.com/office/officeart/2018/2/layout/IconVerticalSolidList"/>
    <dgm:cxn modelId="{93E3765F-C7A7-4C4B-9EF1-89FC16D20975}" type="presParOf" srcId="{EB0C5DDB-288D-4B65-857E-7BE253034D3B}" destId="{A8046DB9-8207-4D4C-9794-33B8C4E390B9}" srcOrd="0" destOrd="0" presId="urn:microsoft.com/office/officeart/2018/2/layout/IconVerticalSolidList"/>
    <dgm:cxn modelId="{3D038C5D-ADE1-4626-B618-82421924D767}" type="presParOf" srcId="{EB0C5DDB-288D-4B65-857E-7BE253034D3B}" destId="{A0A09D42-B65A-4C5F-BFCD-1672F294E31E}" srcOrd="1" destOrd="0" presId="urn:microsoft.com/office/officeart/2018/2/layout/IconVerticalSolidList"/>
    <dgm:cxn modelId="{23F72492-F7E2-4E8C-B503-090EC966DC08}" type="presParOf" srcId="{EB0C5DDB-288D-4B65-857E-7BE253034D3B}" destId="{1037FBF4-DA0A-423D-8D99-656E5776DAD7}" srcOrd="2" destOrd="0" presId="urn:microsoft.com/office/officeart/2018/2/layout/IconVerticalSolidList"/>
    <dgm:cxn modelId="{A3410322-D37B-4346-83FA-A310737D3210}" type="presParOf" srcId="{EB0C5DDB-288D-4B65-857E-7BE253034D3B}" destId="{FC57E48A-5643-484A-8D8A-8F34E5FCB496}" srcOrd="3" destOrd="0" presId="urn:microsoft.com/office/officeart/2018/2/layout/IconVerticalSolidList"/>
    <dgm:cxn modelId="{0828D3F8-57F6-4F12-9A05-57D848949774}" type="presParOf" srcId="{F663C97D-0639-4DA3-9273-50068F428C0F}" destId="{CABFE467-5313-482A-8739-D1A327AB5B70}" srcOrd="1" destOrd="0" presId="urn:microsoft.com/office/officeart/2018/2/layout/IconVerticalSolidList"/>
    <dgm:cxn modelId="{0D462591-A055-48B3-A2FD-EBF2260FA9FD}" type="presParOf" srcId="{F663C97D-0639-4DA3-9273-50068F428C0F}" destId="{17FA91C9-C3EF-432D-81EE-249D9C64620A}" srcOrd="2" destOrd="0" presId="urn:microsoft.com/office/officeart/2018/2/layout/IconVerticalSolidList"/>
    <dgm:cxn modelId="{2E4A344E-F811-479B-BEF5-664B1148669F}" type="presParOf" srcId="{17FA91C9-C3EF-432D-81EE-249D9C64620A}" destId="{907AAF87-1F64-4177-823A-A635B5F935F2}" srcOrd="0" destOrd="0" presId="urn:microsoft.com/office/officeart/2018/2/layout/IconVerticalSolidList"/>
    <dgm:cxn modelId="{9B946856-F190-4B10-865E-B7907B25601A}" type="presParOf" srcId="{17FA91C9-C3EF-432D-81EE-249D9C64620A}" destId="{DBEE44D9-BFC5-4241-A240-0CDB64A7B596}" srcOrd="1" destOrd="0" presId="urn:microsoft.com/office/officeart/2018/2/layout/IconVerticalSolidList"/>
    <dgm:cxn modelId="{9D2C1116-3555-40A3-B674-81C4E1398FAC}" type="presParOf" srcId="{17FA91C9-C3EF-432D-81EE-249D9C64620A}" destId="{EB6D42D8-561F-41A0-A5CF-1366AF5AA9A3}" srcOrd="2" destOrd="0" presId="urn:microsoft.com/office/officeart/2018/2/layout/IconVerticalSolidList"/>
    <dgm:cxn modelId="{482F5B0B-8579-45A6-A226-5D0A14DDEE4B}" type="presParOf" srcId="{17FA91C9-C3EF-432D-81EE-249D9C64620A}" destId="{6626F20C-FD59-47ED-AEC4-59E9CE65A987}" srcOrd="3" destOrd="0" presId="urn:microsoft.com/office/officeart/2018/2/layout/IconVerticalSolidList"/>
    <dgm:cxn modelId="{3FB0DE33-CB96-495F-8B3D-46091C8B723F}" type="presParOf" srcId="{F663C97D-0639-4DA3-9273-50068F428C0F}" destId="{6BF350BB-8F71-4D68-AAA4-A54A7D6E82EB}" srcOrd="3" destOrd="0" presId="urn:microsoft.com/office/officeart/2018/2/layout/IconVerticalSolidList"/>
    <dgm:cxn modelId="{CD26B19A-CFA6-48FA-B99F-07A532AE9908}" type="presParOf" srcId="{F663C97D-0639-4DA3-9273-50068F428C0F}" destId="{F2971A8D-71B0-4F57-8E51-AD50802BD6E6}" srcOrd="4" destOrd="0" presId="urn:microsoft.com/office/officeart/2018/2/layout/IconVerticalSolidList"/>
    <dgm:cxn modelId="{21BB852D-827C-4491-85F6-C4E7FC3A565E}" type="presParOf" srcId="{F2971A8D-71B0-4F57-8E51-AD50802BD6E6}" destId="{3611038A-F27E-49FF-8C6A-75A50F5F7A13}" srcOrd="0" destOrd="0" presId="urn:microsoft.com/office/officeart/2018/2/layout/IconVerticalSolidList"/>
    <dgm:cxn modelId="{38C62BF2-EC28-4696-9524-6B2DA3877835}" type="presParOf" srcId="{F2971A8D-71B0-4F57-8E51-AD50802BD6E6}" destId="{8D1B5A3B-66D2-401F-B1D4-09BA3D29FC9C}" srcOrd="1" destOrd="0" presId="urn:microsoft.com/office/officeart/2018/2/layout/IconVerticalSolidList"/>
    <dgm:cxn modelId="{6DE4914A-153C-4782-B647-C608481BF46F}" type="presParOf" srcId="{F2971A8D-71B0-4F57-8E51-AD50802BD6E6}" destId="{87BF875C-0411-4179-B69D-4B4B50F67AD7}" srcOrd="2" destOrd="0" presId="urn:microsoft.com/office/officeart/2018/2/layout/IconVerticalSolidList"/>
    <dgm:cxn modelId="{DAF52C63-2B21-4037-A6B3-EC1FA7781AEF}" type="presParOf" srcId="{F2971A8D-71B0-4F57-8E51-AD50802BD6E6}" destId="{2F6C1A3F-905E-4BBC-94AC-B2FF72284373}" srcOrd="3" destOrd="0" presId="urn:microsoft.com/office/officeart/2018/2/layout/IconVerticalSolidList"/>
    <dgm:cxn modelId="{73F50C19-7B59-4C08-BE31-1A185445E69A}" type="presParOf" srcId="{F663C97D-0639-4DA3-9273-50068F428C0F}" destId="{D1A9403C-D49E-42D5-AF39-52AD3719BE81}" srcOrd="5" destOrd="0" presId="urn:microsoft.com/office/officeart/2018/2/layout/IconVerticalSolidList"/>
    <dgm:cxn modelId="{92CD5B8F-62E0-4801-90AC-C639EBF3A535}" type="presParOf" srcId="{F663C97D-0639-4DA3-9273-50068F428C0F}" destId="{CA0C12D8-8D2A-49C5-BC29-19A6004AA54F}" srcOrd="6" destOrd="0" presId="urn:microsoft.com/office/officeart/2018/2/layout/IconVerticalSolidList"/>
    <dgm:cxn modelId="{D13216A4-4B79-42C1-A389-B022AD276C14}" type="presParOf" srcId="{CA0C12D8-8D2A-49C5-BC29-19A6004AA54F}" destId="{7467E989-900A-4F9F-A9B5-E4808CBB0144}" srcOrd="0" destOrd="0" presId="urn:microsoft.com/office/officeart/2018/2/layout/IconVerticalSolidList"/>
    <dgm:cxn modelId="{B6A65581-5A41-4192-A917-674BA1B14A7E}" type="presParOf" srcId="{CA0C12D8-8D2A-49C5-BC29-19A6004AA54F}" destId="{317E8939-8BCB-4EE1-931C-3051D48211D6}" srcOrd="1" destOrd="0" presId="urn:microsoft.com/office/officeart/2018/2/layout/IconVerticalSolidList"/>
    <dgm:cxn modelId="{CC6F9F0C-C1EB-4B3A-8E65-9398A1D51247}" type="presParOf" srcId="{CA0C12D8-8D2A-49C5-BC29-19A6004AA54F}" destId="{CBE061B8-DBB3-48D0-8275-D2416383F514}" srcOrd="2" destOrd="0" presId="urn:microsoft.com/office/officeart/2018/2/layout/IconVerticalSolidList"/>
    <dgm:cxn modelId="{8704EE1E-9E2C-4B8A-B27D-4A8A028AC24F}" type="presParOf" srcId="{CA0C12D8-8D2A-49C5-BC29-19A6004AA54F}" destId="{4C7AF44D-5AD8-40B2-9A3B-ABB1B7BF1CAA}" srcOrd="3" destOrd="0" presId="urn:microsoft.com/office/officeart/2018/2/layout/IconVerticalSolidList"/>
    <dgm:cxn modelId="{6DD667D6-3921-4AC1-A8AF-71B2BCA6FDDE}" type="presParOf" srcId="{F663C97D-0639-4DA3-9273-50068F428C0F}" destId="{9FD83B37-6022-4711-B71C-40A24F8EE4C8}" srcOrd="7" destOrd="0" presId="urn:microsoft.com/office/officeart/2018/2/layout/IconVerticalSolidList"/>
    <dgm:cxn modelId="{FDBE3FB8-C7FB-4931-A827-10A4EE8FF0AD}" type="presParOf" srcId="{F663C97D-0639-4DA3-9273-50068F428C0F}" destId="{8783781D-4382-4688-B901-A059CE373D4C}" srcOrd="8" destOrd="0" presId="urn:microsoft.com/office/officeart/2018/2/layout/IconVerticalSolidList"/>
    <dgm:cxn modelId="{501755C5-6E1D-4C08-953C-98FEBAF2F1DB}" type="presParOf" srcId="{8783781D-4382-4688-B901-A059CE373D4C}" destId="{C4815708-2398-402F-83D1-DC06564DE15C}" srcOrd="0" destOrd="0" presId="urn:microsoft.com/office/officeart/2018/2/layout/IconVerticalSolidList"/>
    <dgm:cxn modelId="{2FA2E8E5-B365-4C07-84F7-BBC087333DC1}" type="presParOf" srcId="{8783781D-4382-4688-B901-A059CE373D4C}" destId="{98FB5B38-0F4D-4ECA-827B-08F72ADF0444}" srcOrd="1" destOrd="0" presId="urn:microsoft.com/office/officeart/2018/2/layout/IconVerticalSolidList"/>
    <dgm:cxn modelId="{67F4F59F-5656-441A-901E-12E4D297003A}" type="presParOf" srcId="{8783781D-4382-4688-B901-A059CE373D4C}" destId="{AC8E1A72-92F7-4CDB-8F8D-DC0D47DDE404}" srcOrd="2" destOrd="0" presId="urn:microsoft.com/office/officeart/2018/2/layout/IconVerticalSolidList"/>
    <dgm:cxn modelId="{ABA3A464-39C7-45B9-9A52-1CE8CDA548A5}" type="presParOf" srcId="{8783781D-4382-4688-B901-A059CE373D4C}" destId="{2CAD8DF1-8376-42E4-AE94-A8265C2646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01562-B373-4F59-99D1-32EF503539EC}">
      <dsp:nvSpPr>
        <dsp:cNvPr id="0" name=""/>
        <dsp:cNvSpPr/>
      </dsp:nvSpPr>
      <dsp:spPr>
        <a:xfrm>
          <a:off x="344932" y="759090"/>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738B12-A5E5-41A3-8F7F-8D3D81ACBB08}">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57D4CF-0ECD-4793-8C8A-1F068A7D75F4}">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Removed punctuations </a:t>
          </a:r>
        </a:p>
      </dsp:txBody>
      <dsp:txXfrm>
        <a:off x="1331094" y="759090"/>
        <a:ext cx="1914313" cy="812133"/>
      </dsp:txXfrm>
    </dsp:sp>
    <dsp:sp modelId="{19AED94E-97D7-4692-99E4-556CA9BF1C00}">
      <dsp:nvSpPr>
        <dsp:cNvPr id="0" name=""/>
        <dsp:cNvSpPr/>
      </dsp:nvSpPr>
      <dsp:spPr>
        <a:xfrm>
          <a:off x="3578962" y="75909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F49E5-8095-42EA-9C65-68226C425913}">
      <dsp:nvSpPr>
        <dsp:cNvPr id="0" name=""/>
        <dsp:cNvSpPr/>
      </dsp:nvSpPr>
      <dsp:spPr>
        <a:xfrm>
          <a:off x="3749510" y="929638"/>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508D1-547C-40AF-BBBE-0625206D0096}">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Stop words</a:t>
          </a:r>
        </a:p>
      </dsp:txBody>
      <dsp:txXfrm>
        <a:off x="4565123" y="759090"/>
        <a:ext cx="1914313" cy="812133"/>
      </dsp:txXfrm>
    </dsp:sp>
    <dsp:sp modelId="{C1139D50-E53E-4325-B7B9-6A0402DA7E3E}">
      <dsp:nvSpPr>
        <dsp:cNvPr id="0" name=""/>
        <dsp:cNvSpPr/>
      </dsp:nvSpPr>
      <dsp:spPr>
        <a:xfrm>
          <a:off x="6812992" y="75909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05ED7-0592-4A8B-A6DD-6E33689407F0}">
      <dsp:nvSpPr>
        <dsp:cNvPr id="0" name=""/>
        <dsp:cNvSpPr/>
      </dsp:nvSpPr>
      <dsp:spPr>
        <a:xfrm>
          <a:off x="6983540" y="929638"/>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A81446-4F73-4B34-BAF9-982C5B695591}">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Removed numbers from the text data</a:t>
          </a:r>
        </a:p>
      </dsp:txBody>
      <dsp:txXfrm>
        <a:off x="7799153" y="759090"/>
        <a:ext cx="1914313" cy="812133"/>
      </dsp:txXfrm>
    </dsp:sp>
    <dsp:sp modelId="{C370213B-9E74-4ABC-953E-DC3BA1F7BACF}">
      <dsp:nvSpPr>
        <dsp:cNvPr id="0" name=""/>
        <dsp:cNvSpPr/>
      </dsp:nvSpPr>
      <dsp:spPr>
        <a:xfrm>
          <a:off x="344932" y="2214856"/>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6821D-C634-48C8-9B61-E5779CE8B085}">
      <dsp:nvSpPr>
        <dsp:cNvPr id="0" name=""/>
        <dsp:cNvSpPr/>
      </dsp:nvSpPr>
      <dsp:spPr>
        <a:xfrm>
          <a:off x="515480" y="2385404"/>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75D3C3-9B3D-4D21-A4A8-EC9EDA14E052}">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Changed the data into single case format. </a:t>
          </a:r>
        </a:p>
      </dsp:txBody>
      <dsp:txXfrm>
        <a:off x="1331094" y="2214856"/>
        <a:ext cx="1914313" cy="812133"/>
      </dsp:txXfrm>
    </dsp:sp>
    <dsp:sp modelId="{5F4115A7-D483-45A1-83BF-715BE640CA9B}">
      <dsp:nvSpPr>
        <dsp:cNvPr id="0" name=""/>
        <dsp:cNvSpPr/>
      </dsp:nvSpPr>
      <dsp:spPr>
        <a:xfrm>
          <a:off x="3578962" y="2214856"/>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02808-5A6F-4B25-955B-393A5BD28E2A}">
      <dsp:nvSpPr>
        <dsp:cNvPr id="0" name=""/>
        <dsp:cNvSpPr/>
      </dsp:nvSpPr>
      <dsp:spPr>
        <a:xfrm>
          <a:off x="3749510" y="2385404"/>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675356-6E1F-4AAC-A16B-4A1BBAB000DE}">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Lemmatization , Stemming</a:t>
          </a:r>
        </a:p>
      </dsp:txBody>
      <dsp:txXfrm>
        <a:off x="4565123" y="2214856"/>
        <a:ext cx="1914313" cy="812133"/>
      </dsp:txXfrm>
    </dsp:sp>
    <dsp:sp modelId="{C88E65CE-4901-4690-8B93-9F46CF1C838D}">
      <dsp:nvSpPr>
        <dsp:cNvPr id="0" name=""/>
        <dsp:cNvSpPr/>
      </dsp:nvSpPr>
      <dsp:spPr>
        <a:xfrm>
          <a:off x="6812992" y="221485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FD29D-5E36-4073-A70E-23B38F9D8F86}">
      <dsp:nvSpPr>
        <dsp:cNvPr id="0" name=""/>
        <dsp:cNvSpPr/>
      </dsp:nvSpPr>
      <dsp:spPr>
        <a:xfrm>
          <a:off x="6983540" y="2385404"/>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DA5704-8663-43F6-96DC-7298CAC75F84}">
      <dsp:nvSpPr>
        <dsp:cNvPr id="0" name=""/>
        <dsp:cNvSpPr/>
      </dsp:nvSpPr>
      <dsp:spPr>
        <a:xfrm>
          <a:off x="779915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Then I tokenized the words and created a data frame ready for some analysis. </a:t>
          </a:r>
        </a:p>
      </dsp:txBody>
      <dsp:txXfrm>
        <a:off x="7799153" y="2214856"/>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46DB9-8207-4D4C-9794-33B8C4E390B9}">
      <dsp:nvSpPr>
        <dsp:cNvPr id="0" name=""/>
        <dsp:cNvSpPr/>
      </dsp:nvSpPr>
      <dsp:spPr>
        <a:xfrm>
          <a:off x="0" y="4413"/>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09D42-B65A-4C5F-BFCD-1672F294E31E}">
      <dsp:nvSpPr>
        <dsp:cNvPr id="0" name=""/>
        <dsp:cNvSpPr/>
      </dsp:nvSpPr>
      <dsp:spPr>
        <a:xfrm>
          <a:off x="284404" y="215954"/>
          <a:ext cx="517099" cy="51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7E48A-5643-484A-8D8A-8F34E5FCB496}">
      <dsp:nvSpPr>
        <dsp:cNvPr id="0" name=""/>
        <dsp:cNvSpPr/>
      </dsp:nvSpPr>
      <dsp:spPr>
        <a:xfrm>
          <a:off x="1085908" y="4413"/>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kern="1200"/>
            <a:t>Logistic</a:t>
          </a:r>
        </a:p>
      </dsp:txBody>
      <dsp:txXfrm>
        <a:off x="1085908" y="4413"/>
        <a:ext cx="5711766" cy="940180"/>
      </dsp:txXfrm>
    </dsp:sp>
    <dsp:sp modelId="{907AAF87-1F64-4177-823A-A635B5F935F2}">
      <dsp:nvSpPr>
        <dsp:cNvPr id="0" name=""/>
        <dsp:cNvSpPr/>
      </dsp:nvSpPr>
      <dsp:spPr>
        <a:xfrm>
          <a:off x="0" y="1179639"/>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EE44D9-BFC5-4241-A240-0CDB64A7B596}">
      <dsp:nvSpPr>
        <dsp:cNvPr id="0" name=""/>
        <dsp:cNvSpPr/>
      </dsp:nvSpPr>
      <dsp:spPr>
        <a:xfrm>
          <a:off x="284404" y="1391180"/>
          <a:ext cx="517099" cy="51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26F20C-FD59-47ED-AEC4-59E9CE65A987}">
      <dsp:nvSpPr>
        <dsp:cNvPr id="0" name=""/>
        <dsp:cNvSpPr/>
      </dsp:nvSpPr>
      <dsp:spPr>
        <a:xfrm>
          <a:off x="1085908" y="1179639"/>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kern="1200"/>
            <a:t>Naïve Bayes </a:t>
          </a:r>
        </a:p>
      </dsp:txBody>
      <dsp:txXfrm>
        <a:off x="1085908" y="1179639"/>
        <a:ext cx="5711766" cy="940180"/>
      </dsp:txXfrm>
    </dsp:sp>
    <dsp:sp modelId="{3611038A-F27E-49FF-8C6A-75A50F5F7A13}">
      <dsp:nvSpPr>
        <dsp:cNvPr id="0" name=""/>
        <dsp:cNvSpPr/>
      </dsp:nvSpPr>
      <dsp:spPr>
        <a:xfrm>
          <a:off x="0" y="2354865"/>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B5A3B-66D2-401F-B1D4-09BA3D29FC9C}">
      <dsp:nvSpPr>
        <dsp:cNvPr id="0" name=""/>
        <dsp:cNvSpPr/>
      </dsp:nvSpPr>
      <dsp:spPr>
        <a:xfrm>
          <a:off x="284404" y="2566406"/>
          <a:ext cx="517099" cy="51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6C1A3F-905E-4BBC-94AC-B2FF72284373}">
      <dsp:nvSpPr>
        <dsp:cNvPr id="0" name=""/>
        <dsp:cNvSpPr/>
      </dsp:nvSpPr>
      <dsp:spPr>
        <a:xfrm>
          <a:off x="1085908" y="2354865"/>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kern="1200"/>
            <a:t>Decision tree</a:t>
          </a:r>
        </a:p>
      </dsp:txBody>
      <dsp:txXfrm>
        <a:off x="1085908" y="2354865"/>
        <a:ext cx="5711766" cy="940180"/>
      </dsp:txXfrm>
    </dsp:sp>
    <dsp:sp modelId="{7467E989-900A-4F9F-A9B5-E4808CBB0144}">
      <dsp:nvSpPr>
        <dsp:cNvPr id="0" name=""/>
        <dsp:cNvSpPr/>
      </dsp:nvSpPr>
      <dsp:spPr>
        <a:xfrm>
          <a:off x="0" y="3530091"/>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E8939-8BCB-4EE1-931C-3051D48211D6}">
      <dsp:nvSpPr>
        <dsp:cNvPr id="0" name=""/>
        <dsp:cNvSpPr/>
      </dsp:nvSpPr>
      <dsp:spPr>
        <a:xfrm>
          <a:off x="284404" y="3741632"/>
          <a:ext cx="517099" cy="51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AF44D-5AD8-40B2-9A3B-ABB1B7BF1CAA}">
      <dsp:nvSpPr>
        <dsp:cNvPr id="0" name=""/>
        <dsp:cNvSpPr/>
      </dsp:nvSpPr>
      <dsp:spPr>
        <a:xfrm>
          <a:off x="1085908" y="3530091"/>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kern="1200"/>
            <a:t>Random forest</a:t>
          </a:r>
        </a:p>
      </dsp:txBody>
      <dsp:txXfrm>
        <a:off x="1085908" y="3530091"/>
        <a:ext cx="5711766" cy="940180"/>
      </dsp:txXfrm>
    </dsp:sp>
    <dsp:sp modelId="{C4815708-2398-402F-83D1-DC06564DE15C}">
      <dsp:nvSpPr>
        <dsp:cNvPr id="0" name=""/>
        <dsp:cNvSpPr/>
      </dsp:nvSpPr>
      <dsp:spPr>
        <a:xfrm>
          <a:off x="0" y="4705317"/>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B5B38-0F4D-4ECA-827B-08F72ADF0444}">
      <dsp:nvSpPr>
        <dsp:cNvPr id="0" name=""/>
        <dsp:cNvSpPr/>
      </dsp:nvSpPr>
      <dsp:spPr>
        <a:xfrm>
          <a:off x="284404" y="4916857"/>
          <a:ext cx="517099" cy="517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AD8DF1-8376-42E4-AE94-A8265C2646FD}">
      <dsp:nvSpPr>
        <dsp:cNvPr id="0" name=""/>
        <dsp:cNvSpPr/>
      </dsp:nvSpPr>
      <dsp:spPr>
        <a:xfrm>
          <a:off x="1085908" y="4705317"/>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kern="1200"/>
            <a:t>Svm</a:t>
          </a:r>
        </a:p>
      </dsp:txBody>
      <dsp:txXfrm>
        <a:off x="1085908" y="4705317"/>
        <a:ext cx="5711766" cy="9401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AACA0-C56F-4945-AB60-78ADCB15F76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72FF8-B551-4A5C-A0D4-BD3256527D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03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AACA0-C56F-4945-AB60-78ADCB15F76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31494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AACA0-C56F-4945-AB60-78ADCB15F76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79820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AACA0-C56F-4945-AB60-78ADCB15F76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295510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AACA0-C56F-4945-AB60-78ADCB15F76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72FF8-B551-4A5C-A0D4-BD3256527D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0AACA0-C56F-4945-AB60-78ADCB15F764}"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206342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0AACA0-C56F-4945-AB60-78ADCB15F764}"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2736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0AACA0-C56F-4945-AB60-78ADCB15F764}"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150633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AACA0-C56F-4945-AB60-78ADCB15F764}" type="datetimeFigureOut">
              <a:rPr lang="en-US" smtClean="0"/>
              <a:t>5/12/2020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160433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0AACA0-C56F-4945-AB60-78ADCB15F764}" type="datetimeFigureOut">
              <a:rPr lang="en-US" smtClean="0"/>
              <a:t>5/12/2020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072FF8-B551-4A5C-A0D4-BD3256527D90}" type="slidenum">
              <a:rPr lang="en-US" smtClean="0"/>
              <a:t>‹#›</a:t>
            </a:fld>
            <a:endParaRPr lang="en-US"/>
          </a:p>
        </p:txBody>
      </p:sp>
    </p:spTree>
    <p:extLst>
      <p:ext uri="{BB962C8B-B14F-4D97-AF65-F5344CB8AC3E}">
        <p14:creationId xmlns:p14="http://schemas.microsoft.com/office/powerpoint/2010/main" val="105916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0AACA0-C56F-4945-AB60-78ADCB15F764}"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72FF8-B551-4A5C-A0D4-BD3256527D90}" type="slidenum">
              <a:rPr lang="en-US" smtClean="0"/>
              <a:t>‹#›</a:t>
            </a:fld>
            <a:endParaRPr lang="en-US"/>
          </a:p>
        </p:txBody>
      </p:sp>
    </p:spTree>
    <p:extLst>
      <p:ext uri="{BB962C8B-B14F-4D97-AF65-F5344CB8AC3E}">
        <p14:creationId xmlns:p14="http://schemas.microsoft.com/office/powerpoint/2010/main" val="348073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0AACA0-C56F-4945-AB60-78ADCB15F764}" type="datetimeFigureOut">
              <a:rPr lang="en-US" smtClean="0"/>
              <a:t>5/12/2020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072FF8-B551-4A5C-A0D4-BD3256527D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623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mailto:v39@umbc.edu" TargetMode="Externa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A picture containing mirror&#10;&#10;Description automatically generated">
            <a:extLst>
              <a:ext uri="{FF2B5EF4-FFF2-40B4-BE49-F238E27FC236}">
                <a16:creationId xmlns:a16="http://schemas.microsoft.com/office/drawing/2014/main" id="{911E19C3-966C-4128-9C19-037492F2C88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46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325EE2-97A7-47C3-BAB2-14D00C5BC6CD}"/>
              </a:ext>
            </a:extLst>
          </p:cNvPr>
          <p:cNvSpPr>
            <a:spLocks noGrp="1"/>
          </p:cNvSpPr>
          <p:nvPr>
            <p:ph type="ctrTitle"/>
          </p:nvPr>
        </p:nvSpPr>
        <p:spPr>
          <a:xfrm>
            <a:off x="1097280" y="758952"/>
            <a:ext cx="10058400" cy="3566160"/>
          </a:xfrm>
        </p:spPr>
        <p:txBody>
          <a:bodyPr vert="horz" lIns="91440" tIns="45720" rIns="91440" bIns="45720" rtlCol="0">
            <a:normAutofit/>
          </a:bodyPr>
          <a:lstStyle/>
          <a:p>
            <a:r>
              <a:rPr lang="en-US">
                <a:solidFill>
                  <a:srgbClr val="FFFFFF"/>
                </a:solidFill>
              </a:rPr>
              <a:t>Text tagging using NLP</a:t>
            </a:r>
          </a:p>
        </p:txBody>
      </p:sp>
      <p:sp>
        <p:nvSpPr>
          <p:cNvPr id="3" name="Subtitle 2">
            <a:extLst>
              <a:ext uri="{FF2B5EF4-FFF2-40B4-BE49-F238E27FC236}">
                <a16:creationId xmlns:a16="http://schemas.microsoft.com/office/drawing/2014/main" id="{FFD7BDBD-51B1-4B06-BB23-38FE5AC4D813}"/>
              </a:ext>
            </a:extLst>
          </p:cNvPr>
          <p:cNvSpPr>
            <a:spLocks noGrp="1"/>
          </p:cNvSpPr>
          <p:nvPr>
            <p:ph type="subTitle" idx="1"/>
          </p:nvPr>
        </p:nvSpPr>
        <p:spPr>
          <a:xfrm>
            <a:off x="1100051" y="4455620"/>
            <a:ext cx="10058400" cy="1143000"/>
          </a:xfrm>
        </p:spPr>
        <p:txBody>
          <a:bodyPr vert="horz" lIns="91440" tIns="45720" rIns="91440" bIns="45720" rtlCol="0">
            <a:normAutofit/>
          </a:bodyPr>
          <a:lstStyle/>
          <a:p>
            <a:pPr indent="-228600">
              <a:buFont typeface="Arial" panose="020B0604020202020204" pitchFamily="34" charset="0"/>
              <a:buChar char="•"/>
            </a:pPr>
            <a:r>
              <a:rPr lang="en-US" sz="1500">
                <a:solidFill>
                  <a:srgbClr val="FFFFFF"/>
                </a:solidFill>
              </a:rPr>
              <a:t>Capstone Project – Data 606</a:t>
            </a:r>
          </a:p>
          <a:p>
            <a:endParaRPr lang="en-US" sz="1500">
              <a:solidFill>
                <a:srgbClr val="FFFFFF"/>
              </a:solidFill>
            </a:endParaRPr>
          </a:p>
          <a:p>
            <a:pPr indent="-228600">
              <a:buFont typeface="Arial" panose="020B0604020202020204" pitchFamily="34" charset="0"/>
              <a:buChar char="•"/>
            </a:pPr>
            <a:r>
              <a:rPr lang="en-US" sz="1500">
                <a:solidFill>
                  <a:srgbClr val="FFFFFF"/>
                </a:solidFill>
              </a:rPr>
              <a:t>Srinivasa Akhil Vutukuri</a:t>
            </a:r>
          </a:p>
        </p:txBody>
      </p:sp>
      <p:cxnSp>
        <p:nvCxnSpPr>
          <p:cNvPr id="71" name="Straight Connector 70">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53917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6C541F-DF6D-4760-B155-BBC9267A2F85}"/>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Models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6E99ABD-24AC-4863-8387-2A4132A6E59A}"/>
              </a:ext>
            </a:extLst>
          </p:cNvPr>
          <p:cNvGraphicFramePr>
            <a:graphicFrameLocks noGrp="1"/>
          </p:cNvGraphicFramePr>
          <p:nvPr>
            <p:ph idx="1"/>
            <p:extLst>
              <p:ext uri="{D42A27DB-BD31-4B8C-83A1-F6EECF244321}">
                <p14:modId xmlns:p14="http://schemas.microsoft.com/office/powerpoint/2010/main" val="425450303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32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38715A-1112-45C5-9672-0363AA295182}"/>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Logistic regression</a:t>
            </a:r>
          </a:p>
        </p:txBody>
      </p:sp>
      <p:sp>
        <p:nvSpPr>
          <p:cNvPr id="3" name="Content Placeholder 2">
            <a:extLst>
              <a:ext uri="{FF2B5EF4-FFF2-40B4-BE49-F238E27FC236}">
                <a16:creationId xmlns:a16="http://schemas.microsoft.com/office/drawing/2014/main" id="{72E59065-E721-4134-B059-4E775AD89EDC}"/>
              </a:ext>
            </a:extLst>
          </p:cNvPr>
          <p:cNvSpPr>
            <a:spLocks noGrp="1"/>
          </p:cNvSpPr>
          <p:nvPr>
            <p:ph idx="1"/>
          </p:nvPr>
        </p:nvSpPr>
        <p:spPr>
          <a:xfrm>
            <a:off x="1097279" y="2236304"/>
            <a:ext cx="5977938" cy="3652667"/>
          </a:xfrm>
        </p:spPr>
        <p:txBody>
          <a:bodyPr>
            <a:normAutofit/>
          </a:bodyPr>
          <a:lstStyle/>
          <a:p>
            <a:r>
              <a:rPr lang="en-US" sz="1800">
                <a:solidFill>
                  <a:srgbClr val="FFFFFF"/>
                </a:solidFill>
              </a:rPr>
              <a:t>Perfect for categorical data</a:t>
            </a:r>
          </a:p>
          <a:p>
            <a:r>
              <a:rPr lang="en-US" sz="1800">
                <a:solidFill>
                  <a:srgbClr val="FFFFFF"/>
                </a:solidFill>
              </a:rPr>
              <a:t>Got an good accuracy</a:t>
            </a:r>
          </a:p>
          <a:p>
            <a:r>
              <a:rPr lang="en-US" sz="1800">
                <a:solidFill>
                  <a:srgbClr val="FFFFFF"/>
                </a:solidFill>
              </a:rPr>
              <a:t>Initially though it is over fitting</a:t>
            </a:r>
          </a:p>
          <a:p>
            <a:r>
              <a:rPr lang="en-US" sz="1800">
                <a:solidFill>
                  <a:srgbClr val="FFFFFF"/>
                </a:solidFill>
              </a:rPr>
              <a:t>So,  cross validated with shuffle spilt from sklearn to check </a:t>
            </a:r>
          </a:p>
          <a:p>
            <a:r>
              <a:rPr lang="en-US" sz="1800">
                <a:solidFill>
                  <a:srgbClr val="FFFFFF"/>
                </a:solidFill>
              </a:rPr>
              <a:t>Got similar accuracy</a:t>
            </a:r>
          </a:p>
        </p:txBody>
      </p:sp>
      <p:sp>
        <p:nvSpPr>
          <p:cNvPr id="15" name="Rectangle 14">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3BF2E69-3A65-4A48-9699-8B34CCD9FC3C}"/>
              </a:ext>
            </a:extLst>
          </p:cNvPr>
          <p:cNvPicPr>
            <a:picLocks noChangeAspect="1"/>
          </p:cNvPicPr>
          <p:nvPr/>
        </p:nvPicPr>
        <p:blipFill>
          <a:blip r:embed="rId2"/>
          <a:stretch>
            <a:fillRect/>
          </a:stretch>
        </p:blipFill>
        <p:spPr>
          <a:xfrm>
            <a:off x="8084579" y="757293"/>
            <a:ext cx="3609294" cy="1203098"/>
          </a:xfrm>
          <a:prstGeom prst="rect">
            <a:avLst/>
          </a:prstGeom>
        </p:spPr>
      </p:pic>
      <p:sp>
        <p:nvSpPr>
          <p:cNvPr id="17" name="Rectangle 16">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A568BA-13A6-4B68-ADFA-0DF5E18DCD74}"/>
              </a:ext>
            </a:extLst>
          </p:cNvPr>
          <p:cNvPicPr>
            <a:picLocks noChangeAspect="1"/>
          </p:cNvPicPr>
          <p:nvPr/>
        </p:nvPicPr>
        <p:blipFill>
          <a:blip r:embed="rId3"/>
          <a:stretch>
            <a:fillRect/>
          </a:stretch>
        </p:blipFill>
        <p:spPr>
          <a:xfrm>
            <a:off x="8084579" y="2874498"/>
            <a:ext cx="3609294" cy="1109000"/>
          </a:xfrm>
          <a:prstGeom prst="rect">
            <a:avLst/>
          </a:prstGeom>
        </p:spPr>
      </p:pic>
      <p:sp>
        <p:nvSpPr>
          <p:cNvPr id="19" name="Rectangle 18">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BD5C8F-5DB0-47CB-AD31-346F7A7B2257}"/>
              </a:ext>
            </a:extLst>
          </p:cNvPr>
          <p:cNvPicPr>
            <a:picLocks noChangeAspect="1"/>
          </p:cNvPicPr>
          <p:nvPr/>
        </p:nvPicPr>
        <p:blipFill>
          <a:blip r:embed="rId4"/>
          <a:stretch>
            <a:fillRect/>
          </a:stretch>
        </p:blipFill>
        <p:spPr>
          <a:xfrm>
            <a:off x="8084579" y="4885575"/>
            <a:ext cx="3609294" cy="1227160"/>
          </a:xfrm>
          <a:prstGeom prst="rect">
            <a:avLst/>
          </a:prstGeom>
        </p:spPr>
      </p:pic>
    </p:spTree>
    <p:extLst>
      <p:ext uri="{BB962C8B-B14F-4D97-AF65-F5344CB8AC3E}">
        <p14:creationId xmlns:p14="http://schemas.microsoft.com/office/powerpoint/2010/main" val="234255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04AD51-BE64-4BB1-A09D-B12B789D294B}"/>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Naïve Bayes</a:t>
            </a:r>
          </a:p>
        </p:txBody>
      </p:sp>
      <p:sp>
        <p:nvSpPr>
          <p:cNvPr id="3" name="Content Placeholder 2">
            <a:extLst>
              <a:ext uri="{FF2B5EF4-FFF2-40B4-BE49-F238E27FC236}">
                <a16:creationId xmlns:a16="http://schemas.microsoft.com/office/drawing/2014/main" id="{CF224ED6-A09E-49B2-B579-BAD368F157F6}"/>
              </a:ext>
            </a:extLst>
          </p:cNvPr>
          <p:cNvSpPr>
            <a:spLocks noGrp="1"/>
          </p:cNvSpPr>
          <p:nvPr>
            <p:ph idx="1"/>
          </p:nvPr>
        </p:nvSpPr>
        <p:spPr>
          <a:xfrm>
            <a:off x="1097279" y="2236304"/>
            <a:ext cx="5977938" cy="3652667"/>
          </a:xfrm>
        </p:spPr>
        <p:txBody>
          <a:bodyPr>
            <a:normAutofit/>
          </a:bodyPr>
          <a:lstStyle/>
          <a:p>
            <a:r>
              <a:rPr lang="en-US" sz="1800">
                <a:solidFill>
                  <a:srgbClr val="FFFFFF"/>
                </a:solidFill>
              </a:rPr>
              <a:t>Similar to logistic, got good accuracy</a:t>
            </a:r>
          </a:p>
          <a:p>
            <a:r>
              <a:rPr lang="en-US" sz="1800">
                <a:solidFill>
                  <a:srgbClr val="FFFFFF"/>
                </a:solidFill>
              </a:rPr>
              <a:t>I thought would get much higher than logistic</a:t>
            </a:r>
          </a:p>
          <a:p>
            <a:r>
              <a:rPr lang="en-US" sz="1800">
                <a:solidFill>
                  <a:srgbClr val="FFFFFF"/>
                </a:solidFill>
              </a:rPr>
              <a:t>Cross validated to check</a:t>
            </a:r>
          </a:p>
          <a:p>
            <a:endParaRPr lang="en-US" sz="1800">
              <a:solidFill>
                <a:srgbClr val="FFFFFF"/>
              </a:solidFill>
            </a:endParaRPr>
          </a:p>
        </p:txBody>
      </p:sp>
      <p:sp>
        <p:nvSpPr>
          <p:cNvPr id="15" name="Rectangle 14">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F32CB40-01CD-4415-B12B-18E3D2FE5A63}"/>
              </a:ext>
            </a:extLst>
          </p:cNvPr>
          <p:cNvPicPr>
            <a:picLocks noChangeAspect="1"/>
          </p:cNvPicPr>
          <p:nvPr/>
        </p:nvPicPr>
        <p:blipFill>
          <a:blip r:embed="rId2"/>
          <a:stretch>
            <a:fillRect/>
          </a:stretch>
        </p:blipFill>
        <p:spPr>
          <a:xfrm>
            <a:off x="8084579" y="818036"/>
            <a:ext cx="3609294" cy="1081612"/>
          </a:xfrm>
          <a:prstGeom prst="rect">
            <a:avLst/>
          </a:prstGeom>
        </p:spPr>
      </p:pic>
      <p:sp>
        <p:nvSpPr>
          <p:cNvPr id="17" name="Rectangle 16">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7AB4A4-276E-4A0F-B534-BD7234C96186}"/>
              </a:ext>
            </a:extLst>
          </p:cNvPr>
          <p:cNvPicPr>
            <a:picLocks noChangeAspect="1"/>
          </p:cNvPicPr>
          <p:nvPr/>
        </p:nvPicPr>
        <p:blipFill>
          <a:blip r:embed="rId3"/>
          <a:stretch>
            <a:fillRect/>
          </a:stretch>
        </p:blipFill>
        <p:spPr>
          <a:xfrm>
            <a:off x="8084579" y="3011575"/>
            <a:ext cx="3609294" cy="834845"/>
          </a:xfrm>
          <a:prstGeom prst="rect">
            <a:avLst/>
          </a:prstGeom>
        </p:spPr>
      </p:pic>
      <p:sp>
        <p:nvSpPr>
          <p:cNvPr id="19" name="Rectangle 18">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B237B3-F26C-49B2-8C09-81A06612F789}"/>
              </a:ext>
            </a:extLst>
          </p:cNvPr>
          <p:cNvPicPr>
            <a:picLocks noChangeAspect="1"/>
          </p:cNvPicPr>
          <p:nvPr/>
        </p:nvPicPr>
        <p:blipFill>
          <a:blip r:embed="rId4"/>
          <a:stretch>
            <a:fillRect/>
          </a:stretch>
        </p:blipFill>
        <p:spPr>
          <a:xfrm>
            <a:off x="8084579" y="4953241"/>
            <a:ext cx="3609294" cy="1091828"/>
          </a:xfrm>
          <a:prstGeom prst="rect">
            <a:avLst/>
          </a:prstGeom>
        </p:spPr>
      </p:pic>
    </p:spTree>
    <p:extLst>
      <p:ext uri="{BB962C8B-B14F-4D97-AF65-F5344CB8AC3E}">
        <p14:creationId xmlns:p14="http://schemas.microsoft.com/office/powerpoint/2010/main" val="28503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19B1AB-C33C-42C8-B6F0-FFC0C14781D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Decision Tree</a:t>
            </a:r>
          </a:p>
        </p:txBody>
      </p:sp>
      <p:sp>
        <p:nvSpPr>
          <p:cNvPr id="3" name="Content Placeholder 2">
            <a:extLst>
              <a:ext uri="{FF2B5EF4-FFF2-40B4-BE49-F238E27FC236}">
                <a16:creationId xmlns:a16="http://schemas.microsoft.com/office/drawing/2014/main" id="{08C9FDBD-F16B-44B7-8891-B4A3C9F5852B}"/>
              </a:ext>
            </a:extLst>
          </p:cNvPr>
          <p:cNvSpPr>
            <a:spLocks noGrp="1"/>
          </p:cNvSpPr>
          <p:nvPr>
            <p:ph idx="1"/>
          </p:nvPr>
        </p:nvSpPr>
        <p:spPr>
          <a:xfrm>
            <a:off x="1097279" y="2236304"/>
            <a:ext cx="5977938" cy="3652667"/>
          </a:xfrm>
        </p:spPr>
        <p:txBody>
          <a:bodyPr>
            <a:normAutofit/>
          </a:bodyPr>
          <a:lstStyle/>
          <a:p>
            <a:r>
              <a:rPr lang="en-US" sz="1800">
                <a:solidFill>
                  <a:srgbClr val="FFFFFF"/>
                </a:solidFill>
              </a:rPr>
              <a:t>Didn’t get as expected </a:t>
            </a:r>
          </a:p>
          <a:p>
            <a:r>
              <a:rPr lang="en-US" sz="1800">
                <a:solidFill>
                  <a:srgbClr val="FFFFFF"/>
                </a:solidFill>
              </a:rPr>
              <a:t>Used multiclass to boost but Results are not quite good</a:t>
            </a:r>
          </a:p>
          <a:p>
            <a:r>
              <a:rPr lang="en-US" sz="1800">
                <a:solidFill>
                  <a:srgbClr val="FFFFFF"/>
                </a:solidFill>
              </a:rPr>
              <a:t>Will try to improve by changing parameters and would like to work on it</a:t>
            </a:r>
          </a:p>
        </p:txBody>
      </p:sp>
      <p:sp>
        <p:nvSpPr>
          <p:cNvPr id="14" name="Rectangle 13">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8D43B22-E89F-4D4C-847F-45C0E2509416}"/>
              </a:ext>
            </a:extLst>
          </p:cNvPr>
          <p:cNvPicPr>
            <a:picLocks noChangeAspect="1"/>
          </p:cNvPicPr>
          <p:nvPr/>
        </p:nvPicPr>
        <p:blipFill>
          <a:blip r:embed="rId2"/>
          <a:stretch>
            <a:fillRect/>
          </a:stretch>
        </p:blipFill>
        <p:spPr>
          <a:xfrm>
            <a:off x="8084579" y="1277785"/>
            <a:ext cx="3609294" cy="1004325"/>
          </a:xfrm>
          <a:prstGeom prst="rect">
            <a:avLst/>
          </a:prstGeom>
        </p:spPr>
      </p:pic>
      <p:sp>
        <p:nvSpPr>
          <p:cNvPr id="16" name="Rectangle 15">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BF8442-46AB-462A-A031-823CDF18035E}"/>
              </a:ext>
            </a:extLst>
          </p:cNvPr>
          <p:cNvPicPr>
            <a:picLocks noChangeAspect="1"/>
          </p:cNvPicPr>
          <p:nvPr/>
        </p:nvPicPr>
        <p:blipFill>
          <a:blip r:embed="rId3"/>
          <a:stretch>
            <a:fillRect/>
          </a:stretch>
        </p:blipFill>
        <p:spPr>
          <a:xfrm>
            <a:off x="8084579" y="4572750"/>
            <a:ext cx="3609294" cy="1010602"/>
          </a:xfrm>
          <a:prstGeom prst="rect">
            <a:avLst/>
          </a:prstGeom>
        </p:spPr>
      </p:pic>
    </p:spTree>
    <p:extLst>
      <p:ext uri="{BB962C8B-B14F-4D97-AF65-F5344CB8AC3E}">
        <p14:creationId xmlns:p14="http://schemas.microsoft.com/office/powerpoint/2010/main" val="80014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BFF947-0568-41C8-9D1F-B9875013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146F29-E510-4DB4-B56B-1A8766645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3FDA1FA-3541-46E6-83FF-BDDA692BB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577E75-0356-4E32-A426-B14C4E550EC9}"/>
              </a:ext>
            </a:extLst>
          </p:cNvPr>
          <p:cNvSpPr>
            <a:spLocks noGrp="1"/>
          </p:cNvSpPr>
          <p:nvPr>
            <p:ph type="ctrTitle"/>
          </p:nvPr>
        </p:nvSpPr>
        <p:spPr>
          <a:xfrm>
            <a:off x="5961344" y="758952"/>
            <a:ext cx="5542398" cy="3566160"/>
          </a:xfrm>
        </p:spPr>
        <p:txBody>
          <a:bodyPr>
            <a:normAutofit/>
          </a:bodyPr>
          <a:lstStyle/>
          <a:p>
            <a:r>
              <a:rPr lang="en-US">
                <a:solidFill>
                  <a:srgbClr val="FFFFFF"/>
                </a:solidFill>
              </a:rPr>
              <a:t>Random forest</a:t>
            </a:r>
          </a:p>
        </p:txBody>
      </p:sp>
      <p:pic>
        <p:nvPicPr>
          <p:cNvPr id="4" name="Picture 3" descr="A screenshot of a cell phone&#10;&#10;Description automatically generated">
            <a:extLst>
              <a:ext uri="{FF2B5EF4-FFF2-40B4-BE49-F238E27FC236}">
                <a16:creationId xmlns:a16="http://schemas.microsoft.com/office/drawing/2014/main" id="{6468AB9E-9234-44D4-B04B-2266FD94FFB2}"/>
              </a:ext>
            </a:extLst>
          </p:cNvPr>
          <p:cNvPicPr>
            <a:picLocks noChangeAspect="1"/>
          </p:cNvPicPr>
          <p:nvPr/>
        </p:nvPicPr>
        <p:blipFill>
          <a:blip r:embed="rId2"/>
          <a:stretch>
            <a:fillRect/>
          </a:stretch>
        </p:blipFill>
        <p:spPr>
          <a:xfrm>
            <a:off x="627779" y="2202782"/>
            <a:ext cx="4020297" cy="114578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D560374-C2A3-4E00-9442-27078C885348}"/>
              </a:ext>
            </a:extLst>
          </p:cNvPr>
          <p:cNvPicPr>
            <a:picLocks noChangeAspect="1"/>
          </p:cNvPicPr>
          <p:nvPr/>
        </p:nvPicPr>
        <p:blipFill>
          <a:blip r:embed="rId3"/>
          <a:stretch>
            <a:fillRect/>
          </a:stretch>
        </p:blipFill>
        <p:spPr>
          <a:xfrm>
            <a:off x="627779" y="3509435"/>
            <a:ext cx="4020297" cy="770730"/>
          </a:xfrm>
          <a:prstGeom prst="rect">
            <a:avLst/>
          </a:prstGeom>
        </p:spPr>
      </p:pic>
      <p:cxnSp>
        <p:nvCxnSpPr>
          <p:cNvPr id="16" name="Straight Connector 15">
            <a:extLst>
              <a:ext uri="{FF2B5EF4-FFF2-40B4-BE49-F238E27FC236}">
                <a16:creationId xmlns:a16="http://schemas.microsoft.com/office/drawing/2014/main" id="{1E6A7830-4B1A-416E-8782-4D0DC1F29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61343" y="4343400"/>
            <a:ext cx="5202616"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E3523-739C-48A3-BEB1-92F496E02D8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SVM</a:t>
            </a:r>
          </a:p>
        </p:txBody>
      </p:sp>
      <p:pic>
        <p:nvPicPr>
          <p:cNvPr id="4" name="Content Placeholder 3">
            <a:extLst>
              <a:ext uri="{FF2B5EF4-FFF2-40B4-BE49-F238E27FC236}">
                <a16:creationId xmlns:a16="http://schemas.microsoft.com/office/drawing/2014/main" id="{C622C0C0-B956-473B-990F-3AB788CBABC7}"/>
              </a:ext>
            </a:extLst>
          </p:cNvPr>
          <p:cNvPicPr>
            <a:picLocks noGrp="1" noChangeAspect="1"/>
          </p:cNvPicPr>
          <p:nvPr>
            <p:ph idx="1"/>
          </p:nvPr>
        </p:nvPicPr>
        <p:blipFill>
          <a:blip r:embed="rId2"/>
          <a:stretch>
            <a:fillRect/>
          </a:stretch>
        </p:blipFill>
        <p:spPr>
          <a:xfrm>
            <a:off x="635457" y="640080"/>
            <a:ext cx="8234823" cy="3602736"/>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110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117E28-FE34-4DB5-98B8-8F5BC62C9C66}"/>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Comparison chart</a:t>
            </a:r>
          </a:p>
        </p:txBody>
      </p:sp>
      <p:pic>
        <p:nvPicPr>
          <p:cNvPr id="4" name="Content Placeholder 3">
            <a:extLst>
              <a:ext uri="{FF2B5EF4-FFF2-40B4-BE49-F238E27FC236}">
                <a16:creationId xmlns:a16="http://schemas.microsoft.com/office/drawing/2014/main" id="{94743EB2-E32E-42A1-BD69-9CAB1A262AC7}"/>
              </a:ext>
            </a:extLst>
          </p:cNvPr>
          <p:cNvPicPr>
            <a:picLocks noGrp="1" noChangeAspect="1"/>
          </p:cNvPicPr>
          <p:nvPr>
            <p:ph idx="1"/>
          </p:nvPr>
        </p:nvPicPr>
        <p:blipFill>
          <a:blip r:embed="rId2"/>
          <a:stretch>
            <a:fillRect/>
          </a:stretch>
        </p:blipFill>
        <p:spPr>
          <a:xfrm>
            <a:off x="635457" y="1492092"/>
            <a:ext cx="5131653" cy="1898711"/>
          </a:xfrm>
          <a:prstGeom prst="rect">
            <a:avLst/>
          </a:prstGeom>
        </p:spPr>
      </p:pic>
      <p:sp>
        <p:nvSpPr>
          <p:cNvPr id="20" name="Rectangle 19">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2B105C-6B69-4065-82AD-A1A1D14E30CB}"/>
              </a:ext>
            </a:extLst>
          </p:cNvPr>
          <p:cNvPicPr>
            <a:picLocks noChangeAspect="1"/>
          </p:cNvPicPr>
          <p:nvPr/>
        </p:nvPicPr>
        <p:blipFill>
          <a:blip r:embed="rId3"/>
          <a:stretch>
            <a:fillRect/>
          </a:stretch>
        </p:blipFill>
        <p:spPr>
          <a:xfrm>
            <a:off x="6424891" y="893198"/>
            <a:ext cx="5118182" cy="3096500"/>
          </a:xfrm>
          <a:prstGeom prst="rect">
            <a:avLst/>
          </a:prstGeom>
        </p:spPr>
      </p:pic>
      <p:sp>
        <p:nvSpPr>
          <p:cNvPr id="22" name="Rectangle 2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05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713B0D2D-F4E7-4D1C-819E-410EBECAC063}"/>
              </a:ext>
            </a:extLst>
          </p:cNvPr>
          <p:cNvSpPr>
            <a:spLocks noGrp="1"/>
          </p:cNvSpPr>
          <p:nvPr>
            <p:ph idx="1"/>
          </p:nvPr>
        </p:nvSpPr>
        <p:spPr>
          <a:xfrm>
            <a:off x="492371" y="2653800"/>
            <a:ext cx="3084844" cy="3335519"/>
          </a:xfrm>
        </p:spPr>
        <p:txBody>
          <a:bodyPr>
            <a:normAutofit/>
          </a:bodyPr>
          <a:lstStyle/>
          <a:p>
            <a:r>
              <a:rPr lang="en-US" sz="1600" dirty="0">
                <a:solidFill>
                  <a:srgbClr val="FFFFFF"/>
                </a:solidFill>
              </a:rPr>
              <a:t>This is to retrieve story using weblink in the dataset</a:t>
            </a:r>
            <a:endParaRPr lang="en-US" sz="1500" dirty="0">
              <a:solidFill>
                <a:srgbClr val="FFFFFF"/>
              </a:solidFill>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D3DAD84E-F912-47D6-93DC-168D2FF6FE8A}"/>
              </a:ext>
            </a:extLst>
          </p:cNvPr>
          <p:cNvPicPr>
            <a:picLocks noChangeAspect="1"/>
          </p:cNvPicPr>
          <p:nvPr/>
        </p:nvPicPr>
        <p:blipFill>
          <a:blip r:embed="rId2"/>
          <a:stretch>
            <a:fillRect/>
          </a:stretch>
        </p:blipFill>
        <p:spPr>
          <a:xfrm>
            <a:off x="5993590" y="640080"/>
            <a:ext cx="4294935" cy="5577840"/>
          </a:xfrm>
          <a:prstGeom prst="rect">
            <a:avLst/>
          </a:prstGeom>
        </p:spPr>
      </p:pic>
    </p:spTree>
    <p:extLst>
      <p:ext uri="{BB962C8B-B14F-4D97-AF65-F5344CB8AC3E}">
        <p14:creationId xmlns:p14="http://schemas.microsoft.com/office/powerpoint/2010/main" val="85392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4" descr="A screenshot of a social media post&#10;&#10;Description automatically generated">
            <a:extLst>
              <a:ext uri="{FF2B5EF4-FFF2-40B4-BE49-F238E27FC236}">
                <a16:creationId xmlns:a16="http://schemas.microsoft.com/office/drawing/2014/main" id="{C9FFDADE-5619-4F2E-82AB-D8C63462F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275851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BB4B-8D0A-4520-BD92-30DC1932797E}"/>
              </a:ext>
            </a:extLst>
          </p:cNvPr>
          <p:cNvSpPr>
            <a:spLocks noGrp="1"/>
          </p:cNvSpPr>
          <p:nvPr>
            <p:ph type="title"/>
          </p:nvPr>
        </p:nvSpPr>
        <p:spPr/>
        <p:txBody>
          <a:bodyPr/>
          <a:lstStyle/>
          <a:p>
            <a:r>
              <a:rPr lang="en-US" dirty="0" err="1"/>
              <a:t>Contd</a:t>
            </a:r>
            <a:r>
              <a:rPr lang="en-US" dirty="0"/>
              <a:t>…</a:t>
            </a:r>
          </a:p>
        </p:txBody>
      </p:sp>
      <p:pic>
        <p:nvPicPr>
          <p:cNvPr id="4" name="Content Placeholder 3">
            <a:extLst>
              <a:ext uri="{FF2B5EF4-FFF2-40B4-BE49-F238E27FC236}">
                <a16:creationId xmlns:a16="http://schemas.microsoft.com/office/drawing/2014/main" id="{AF7989B3-60BC-4B79-AAD7-DA62A88D869C}"/>
              </a:ext>
            </a:extLst>
          </p:cNvPr>
          <p:cNvPicPr>
            <a:picLocks noGrp="1" noChangeAspect="1"/>
          </p:cNvPicPr>
          <p:nvPr>
            <p:ph idx="1"/>
          </p:nvPr>
        </p:nvPicPr>
        <p:blipFill>
          <a:blip r:embed="rId2"/>
          <a:stretch>
            <a:fillRect/>
          </a:stretch>
        </p:blipFill>
        <p:spPr>
          <a:xfrm>
            <a:off x="3221715" y="1846263"/>
            <a:ext cx="5808896" cy="4022725"/>
          </a:xfrm>
          <a:prstGeom prst="rect">
            <a:avLst/>
          </a:prstGeom>
        </p:spPr>
      </p:pic>
    </p:spTree>
    <p:extLst>
      <p:ext uri="{BB962C8B-B14F-4D97-AF65-F5344CB8AC3E}">
        <p14:creationId xmlns:p14="http://schemas.microsoft.com/office/powerpoint/2010/main" val="116235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499A40-6447-448D-9D8D-0A15A2C15039}"/>
              </a:ext>
            </a:extLst>
          </p:cNvPr>
          <p:cNvSpPr txBox="1"/>
          <p:nvPr/>
        </p:nvSpPr>
        <p:spPr>
          <a:xfrm>
            <a:off x="1154955" y="849868"/>
            <a:ext cx="1071127" cy="369332"/>
          </a:xfrm>
          <a:prstGeom prst="rect">
            <a:avLst/>
          </a:prstGeom>
          <a:noFill/>
        </p:spPr>
        <p:txBody>
          <a:bodyPr wrap="none" rtlCol="0">
            <a:spAutoFit/>
          </a:bodyPr>
          <a:lstStyle/>
          <a:p>
            <a:r>
              <a:rPr lang="en-US" dirty="0"/>
              <a:t>RECAP :</a:t>
            </a:r>
          </a:p>
        </p:txBody>
      </p:sp>
      <p:sp>
        <p:nvSpPr>
          <p:cNvPr id="5" name="TextBox 4">
            <a:extLst>
              <a:ext uri="{FF2B5EF4-FFF2-40B4-BE49-F238E27FC236}">
                <a16:creationId xmlns:a16="http://schemas.microsoft.com/office/drawing/2014/main" id="{19EC1A6A-26EB-45B0-944B-6E98611D5A57}"/>
              </a:ext>
            </a:extLst>
          </p:cNvPr>
          <p:cNvSpPr txBox="1"/>
          <p:nvPr/>
        </p:nvSpPr>
        <p:spPr>
          <a:xfrm>
            <a:off x="1154955" y="1615440"/>
            <a:ext cx="8868133" cy="1477328"/>
          </a:xfrm>
          <a:prstGeom prst="rect">
            <a:avLst/>
          </a:prstGeom>
          <a:noFill/>
        </p:spPr>
        <p:txBody>
          <a:bodyPr wrap="none" rtlCol="0">
            <a:spAutoFit/>
          </a:bodyPr>
          <a:lstStyle/>
          <a:p>
            <a:pPr marL="285750" indent="-285750">
              <a:buFont typeface="Arial" panose="020B0604020202020204" pitchFamily="34" charset="0"/>
              <a:buChar char="•"/>
            </a:pPr>
            <a:r>
              <a:rPr lang="en-US" dirty="0"/>
              <a:t>New aggregator dataset with 400,000 rows and with 8 columns</a:t>
            </a:r>
          </a:p>
          <a:p>
            <a:pPr marL="285750" indent="-285750">
              <a:buFont typeface="Arial" panose="020B0604020202020204" pitchFamily="34" charset="0"/>
              <a:buChar char="•"/>
            </a:pPr>
            <a:r>
              <a:rPr lang="en-US" dirty="0"/>
              <a:t>This dataset is around a span of 6 months from march to august 2014</a:t>
            </a:r>
          </a:p>
          <a:p>
            <a:pPr marL="285750" indent="-285750">
              <a:buFont typeface="Arial" panose="020B0604020202020204" pitchFamily="34" charset="0"/>
              <a:buChar char="•"/>
            </a:pPr>
            <a:r>
              <a:rPr lang="en-US" dirty="0"/>
              <a:t>Main columns are category , title , web link , Unix time </a:t>
            </a:r>
          </a:p>
          <a:p>
            <a:pPr marL="285750" indent="-285750">
              <a:buFont typeface="Arial" panose="020B0604020202020204" pitchFamily="34" charset="0"/>
              <a:buChar char="•"/>
            </a:pPr>
            <a:r>
              <a:rPr lang="en-US" dirty="0"/>
              <a:t>Found patterns and seasonality's in my data in deliverable 2</a:t>
            </a:r>
          </a:p>
          <a:p>
            <a:pPr marL="285750" indent="-285750">
              <a:buFont typeface="Arial" panose="020B0604020202020204" pitchFamily="34" charset="0"/>
              <a:buChar char="•"/>
            </a:pPr>
            <a:r>
              <a:rPr lang="en-US" dirty="0"/>
              <a:t>Along with the exploratory analysis I also did some cleaning of my text data</a:t>
            </a:r>
          </a:p>
        </p:txBody>
      </p:sp>
      <p:sp>
        <p:nvSpPr>
          <p:cNvPr id="6" name="TextBox 5">
            <a:extLst>
              <a:ext uri="{FF2B5EF4-FFF2-40B4-BE49-F238E27FC236}">
                <a16:creationId xmlns:a16="http://schemas.microsoft.com/office/drawing/2014/main" id="{F93E0A73-99AB-4B50-833E-993C7398D8B6}"/>
              </a:ext>
            </a:extLst>
          </p:cNvPr>
          <p:cNvSpPr txBox="1"/>
          <p:nvPr/>
        </p:nvSpPr>
        <p:spPr>
          <a:xfrm>
            <a:off x="1154955" y="4074160"/>
            <a:ext cx="10295365" cy="2308324"/>
          </a:xfrm>
          <a:prstGeom prst="rect">
            <a:avLst/>
          </a:prstGeom>
          <a:noFill/>
        </p:spPr>
        <p:txBody>
          <a:bodyPr wrap="square" rtlCol="0">
            <a:spAutoFit/>
          </a:bodyPr>
          <a:lstStyle/>
          <a:p>
            <a:r>
              <a:rPr lang="en-US" dirty="0"/>
              <a:t>Project aim :</a:t>
            </a:r>
          </a:p>
          <a:p>
            <a:endParaRPr lang="en-US" dirty="0"/>
          </a:p>
          <a:p>
            <a:pPr marL="285750" indent="-285750">
              <a:buFont typeface="Arial" panose="020B0604020202020204" pitchFamily="34" charset="0"/>
              <a:buChar char="•"/>
            </a:pPr>
            <a:r>
              <a:rPr lang="en-US" dirty="0"/>
              <a:t>Finding patterns and seasonality's in dataset</a:t>
            </a:r>
          </a:p>
          <a:p>
            <a:pPr marL="285750" indent="-285750">
              <a:buFont typeface="Arial" panose="020B0604020202020204" pitchFamily="34" charset="0"/>
              <a:buChar char="•"/>
            </a:pPr>
            <a:r>
              <a:rPr lang="en-US" dirty="0"/>
              <a:t>To categorize the articles which include business , entertainment, medical and science and technology using their headlines</a:t>
            </a:r>
          </a:p>
          <a:p>
            <a:pPr marL="285750" indent="-285750">
              <a:buFont typeface="Arial" panose="020B0604020202020204" pitchFamily="34" charset="0"/>
              <a:buChar char="•"/>
            </a:pPr>
            <a:r>
              <a:rPr lang="en-US" dirty="0"/>
              <a:t>Retrieving the actual article using article link from the website and finding the similarities if the articles on the similar topic.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863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004E94-032B-40F4-A9B2-007345A7E865}"/>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Condt…</a:t>
            </a:r>
          </a:p>
        </p:txBody>
      </p:sp>
      <p:pic>
        <p:nvPicPr>
          <p:cNvPr id="4" name="Content Placeholder 3" descr="A screenshot of a social media post&#10;&#10;Description automatically generated">
            <a:extLst>
              <a:ext uri="{FF2B5EF4-FFF2-40B4-BE49-F238E27FC236}">
                <a16:creationId xmlns:a16="http://schemas.microsoft.com/office/drawing/2014/main" id="{0F6F550F-57BB-4CFF-971B-222579CEE83F}"/>
              </a:ext>
            </a:extLst>
          </p:cNvPr>
          <p:cNvPicPr>
            <a:picLocks noChangeAspect="1"/>
          </p:cNvPicPr>
          <p:nvPr/>
        </p:nvPicPr>
        <p:blipFill>
          <a:blip r:embed="rId2"/>
          <a:stretch>
            <a:fillRect/>
          </a:stretch>
        </p:blipFill>
        <p:spPr>
          <a:xfrm>
            <a:off x="955042" y="645106"/>
            <a:ext cx="4827926" cy="5247747"/>
          </a:xfrm>
          <a:prstGeom prst="rect">
            <a:avLst/>
          </a:prstGeom>
        </p:spPr>
      </p:pic>
      <p:cxnSp>
        <p:nvCxnSpPr>
          <p:cNvPr id="15" name="Straight Connector 1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E12B32-A6CD-4CD9-8E4A-CA8FF029B876}"/>
              </a:ext>
            </a:extLst>
          </p:cNvPr>
          <p:cNvSpPr>
            <a:spLocks noGrp="1"/>
          </p:cNvSpPr>
          <p:nvPr>
            <p:ph idx="1"/>
          </p:nvPr>
        </p:nvSpPr>
        <p:spPr>
          <a:xfrm>
            <a:off x="6411684" y="2198914"/>
            <a:ext cx="5127172" cy="3670180"/>
          </a:xfrm>
        </p:spPr>
        <p:txBody>
          <a:bodyPr vert="horz" lIns="0" tIns="45720" rIns="0" bIns="45720" rtlCol="0">
            <a:normAutofit/>
          </a:bodyPr>
          <a:lstStyle/>
          <a:p>
            <a:r>
              <a:rPr lang="en-US"/>
              <a:t>4 out of 30  articles are retrieved</a:t>
            </a:r>
          </a:p>
          <a:p>
            <a:r>
              <a:rPr lang="en-US"/>
              <a:t>85% of the data is inconsistent</a:t>
            </a:r>
          </a:p>
          <a:p>
            <a:r>
              <a:rPr lang="en-US"/>
              <a:t>Producing meaning observations with such missing data is unrealistic.</a:t>
            </a:r>
          </a:p>
        </p:txBody>
      </p:sp>
      <p:sp>
        <p:nvSpPr>
          <p:cNvPr id="17" name="Rectangle 1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212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3284-44A0-4675-A521-45B456CEED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3FA6837-6A0D-4870-9C07-A7AA041799EF}"/>
              </a:ext>
            </a:extLst>
          </p:cNvPr>
          <p:cNvSpPr>
            <a:spLocks noGrp="1"/>
          </p:cNvSpPr>
          <p:nvPr>
            <p:ph idx="1"/>
          </p:nvPr>
        </p:nvSpPr>
        <p:spPr/>
        <p:txBody>
          <a:bodyPr>
            <a:normAutofit/>
          </a:bodyPr>
          <a:lstStyle/>
          <a:p>
            <a:r>
              <a:rPr lang="en-US" dirty="0"/>
              <a:t>Most of the targets are achieved like text cleaning, observing trends, model creation</a:t>
            </a:r>
          </a:p>
          <a:p>
            <a:r>
              <a:rPr lang="en-US" dirty="0"/>
              <a:t>Meaningful insights from text data to prove initial assumptions like US is most used word, stock is top5 in business sector</a:t>
            </a:r>
          </a:p>
          <a:p>
            <a:r>
              <a:rPr lang="en-US" dirty="0"/>
              <a:t>Ebola and it’s cure is most trending news in medical sector</a:t>
            </a:r>
          </a:p>
          <a:p>
            <a:r>
              <a:rPr lang="en-US" dirty="0"/>
              <a:t>Model accuracy is more than 90% which is more than my target</a:t>
            </a:r>
          </a:p>
          <a:p>
            <a:r>
              <a:rPr lang="en-US" dirty="0"/>
              <a:t>Basic techniques like Logistic regression getting most accuracy</a:t>
            </a:r>
          </a:p>
          <a:p>
            <a:r>
              <a:rPr lang="en-US" dirty="0"/>
              <a:t>News retrieval couldn’t happen due to insufficient data</a:t>
            </a:r>
          </a:p>
          <a:p>
            <a:r>
              <a:rPr lang="en-US" dirty="0"/>
              <a:t>Couldn’t achieve one of my goals to compare various articles from various publishers</a:t>
            </a:r>
          </a:p>
          <a:p>
            <a:r>
              <a:rPr lang="en-US" dirty="0"/>
              <a:t>With 85% missing data it is highly unrealistic to work on this for meaningful observations.</a:t>
            </a:r>
          </a:p>
          <a:p>
            <a:endParaRPr lang="en-US" dirty="0"/>
          </a:p>
        </p:txBody>
      </p:sp>
    </p:spTree>
    <p:extLst>
      <p:ext uri="{BB962C8B-B14F-4D97-AF65-F5344CB8AC3E}">
        <p14:creationId xmlns:p14="http://schemas.microsoft.com/office/powerpoint/2010/main" val="1296025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8C12-B229-468C-A5ED-D3B9DB32B66A}"/>
              </a:ext>
            </a:extLst>
          </p:cNvPr>
          <p:cNvSpPr>
            <a:spLocks noGrp="1"/>
          </p:cNvSpPr>
          <p:nvPr>
            <p:ph type="title"/>
          </p:nvPr>
        </p:nvSpPr>
        <p:spPr>
          <a:xfrm>
            <a:off x="1097280" y="286603"/>
            <a:ext cx="10058400" cy="1450757"/>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B44CCA2F-3E55-49BD-A7B1-92C803A23496}"/>
              </a:ext>
            </a:extLst>
          </p:cNvPr>
          <p:cNvSpPr>
            <a:spLocks noGrp="1"/>
          </p:cNvSpPr>
          <p:nvPr>
            <p:ph idx="1"/>
          </p:nvPr>
        </p:nvSpPr>
        <p:spPr>
          <a:xfrm>
            <a:off x="1097279" y="1845734"/>
            <a:ext cx="6454987" cy="4023360"/>
          </a:xfrm>
        </p:spPr>
        <p:txBody>
          <a:bodyPr>
            <a:normAutofit/>
          </a:bodyPr>
          <a:lstStyle/>
          <a:p>
            <a:r>
              <a:rPr lang="en-US"/>
              <a:t>Any doubts or feedback</a:t>
            </a:r>
          </a:p>
          <a:p>
            <a:r>
              <a:rPr lang="en-US"/>
              <a:t>Mail me at </a:t>
            </a:r>
            <a:r>
              <a:rPr lang="en-US">
                <a:hlinkClick r:id="rId2"/>
              </a:rPr>
              <a:t>v39@umbc.edu</a:t>
            </a:r>
            <a:endParaRPr lang="en-US"/>
          </a:p>
        </p:txBody>
      </p:sp>
      <p:pic>
        <p:nvPicPr>
          <p:cNvPr id="7" name="Graphic 6" descr="Mail Reply">
            <a:extLst>
              <a:ext uri="{FF2B5EF4-FFF2-40B4-BE49-F238E27FC236}">
                <a16:creationId xmlns:a16="http://schemas.microsoft.com/office/drawing/2014/main" id="{93AA138E-395D-4A29-AF5B-51CE7F4E4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35019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BC1-9014-4E29-9B9F-C03D1C120B31}"/>
              </a:ext>
            </a:extLst>
          </p:cNvPr>
          <p:cNvSpPr>
            <a:spLocks noGrp="1"/>
          </p:cNvSpPr>
          <p:nvPr>
            <p:ph type="title"/>
          </p:nvPr>
        </p:nvSpPr>
        <p:spPr>
          <a:xfrm>
            <a:off x="1452864" y="465876"/>
            <a:ext cx="9465131" cy="1184111"/>
          </a:xfrm>
        </p:spPr>
        <p:txBody>
          <a:bodyPr>
            <a:normAutofit/>
          </a:bodyPr>
          <a:lstStyle/>
          <a:p>
            <a:r>
              <a:rPr lang="en-US" sz="4000" dirty="0"/>
              <a:t>Literature Review and Industry Research</a:t>
            </a:r>
          </a:p>
        </p:txBody>
      </p:sp>
      <p:sp>
        <p:nvSpPr>
          <p:cNvPr id="3" name="Content Placeholder 2">
            <a:extLst>
              <a:ext uri="{FF2B5EF4-FFF2-40B4-BE49-F238E27FC236}">
                <a16:creationId xmlns:a16="http://schemas.microsoft.com/office/drawing/2014/main" id="{2AD58983-91B2-4B36-ADEE-E8A8A917DFED}"/>
              </a:ext>
            </a:extLst>
          </p:cNvPr>
          <p:cNvSpPr>
            <a:spLocks noGrp="1"/>
          </p:cNvSpPr>
          <p:nvPr>
            <p:ph idx="1"/>
          </p:nvPr>
        </p:nvSpPr>
        <p:spPr>
          <a:xfrm>
            <a:off x="1524000" y="2399099"/>
            <a:ext cx="9465564" cy="3400969"/>
          </a:xfrm>
        </p:spPr>
        <p:txBody>
          <a:bodyPr>
            <a:normAutofit/>
          </a:bodyPr>
          <a:lstStyle/>
          <a:p>
            <a:r>
              <a:rPr lang="en-US" sz="1700"/>
              <a:t>As we know there is a data which is hovering around in cloud like structured , unstructured and semi structured data. We can get valuable insights from text mining from product suggestions to fraud detections. So, text mining has a huge impact when it comes to big data industry. We can even make use of chatbots and assign better work allocation for customer care services. </a:t>
            </a:r>
          </a:p>
          <a:p>
            <a:r>
              <a:rPr lang="en-US" sz="1700"/>
              <a:t>There are much more uses in warehouse managements where one can create tags of various layers of allotment including summarizing and organizing important data from spam using spam filtering. </a:t>
            </a:r>
          </a:p>
          <a:p>
            <a:r>
              <a:rPr lang="en-US" sz="1700"/>
              <a:t>There is various project on text mining but what I was looking to do different is to retrieve the related article from website article weblink provided from my dataset and get the inferences from different publishers and similarity in the articles as well as the relativity. It might be a challenge as the some of the data web links are inactive which can affect the model and analysis. There are quite a lot of project with quite less predictions. My project goal is to attain an accuracy around 70 to 80%.</a:t>
            </a:r>
          </a:p>
          <a:p>
            <a:endParaRPr lang="en-US" sz="1700"/>
          </a:p>
        </p:txBody>
      </p:sp>
    </p:spTree>
    <p:extLst>
      <p:ext uri="{BB962C8B-B14F-4D97-AF65-F5344CB8AC3E}">
        <p14:creationId xmlns:p14="http://schemas.microsoft.com/office/powerpoint/2010/main" val="142662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110210-A577-4F0D-99FA-A65D3B937101}"/>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Exploratory Analysis</a:t>
            </a:r>
          </a:p>
        </p:txBody>
      </p:sp>
      <p:sp>
        <p:nvSpPr>
          <p:cNvPr id="7" name="TextBox 6">
            <a:extLst>
              <a:ext uri="{FF2B5EF4-FFF2-40B4-BE49-F238E27FC236}">
                <a16:creationId xmlns:a16="http://schemas.microsoft.com/office/drawing/2014/main" id="{13F60ED5-0581-4601-895B-03ADD88046C6}"/>
              </a:ext>
            </a:extLst>
          </p:cNvPr>
          <p:cNvSpPr txBox="1"/>
          <p:nvPr/>
        </p:nvSpPr>
        <p:spPr>
          <a:xfrm>
            <a:off x="1097279" y="2236304"/>
            <a:ext cx="5977938" cy="3652667"/>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a:solidFill>
                  <a:srgbClr val="FFFFFF"/>
                </a:solidFill>
              </a:rPr>
              <a:t>I faced some difficulties while importing my data as it is not in a readable format. Then after using a separator I got to work with the dataset.</a:t>
            </a:r>
          </a:p>
          <a:p>
            <a:pPr marL="285750" indent="-285750" defTabSz="914400">
              <a:lnSpc>
                <a:spcPct val="90000"/>
              </a:lnSpc>
              <a:spcAft>
                <a:spcPts val="600"/>
              </a:spcAft>
              <a:buClr>
                <a:schemeClr val="accent1"/>
              </a:buClr>
              <a:buFont typeface="Calibri" panose="020F0502020204030204" pitchFamily="34" charset="0"/>
              <a:buChar char="•"/>
            </a:pPr>
            <a:r>
              <a:rPr lang="en-US">
                <a:solidFill>
                  <a:srgbClr val="FFFFFF"/>
                </a:solidFill>
              </a:rPr>
              <a:t>I had some columns with non-significant parameters and after dropping them </a:t>
            </a:r>
          </a:p>
          <a:p>
            <a:pPr marL="285750" indent="-285750" defTabSz="914400">
              <a:lnSpc>
                <a:spcPct val="90000"/>
              </a:lnSpc>
              <a:spcAft>
                <a:spcPts val="600"/>
              </a:spcAft>
              <a:buClr>
                <a:schemeClr val="accent1"/>
              </a:buClr>
              <a:buFont typeface="Calibri" panose="020F0502020204030204" pitchFamily="34" charset="0"/>
              <a:buChar char="•"/>
            </a:pPr>
            <a:r>
              <a:rPr lang="en-US">
                <a:solidFill>
                  <a:srgbClr val="FFFFFF"/>
                </a:solidFill>
              </a:rPr>
              <a:t>I has to find a way to replace my missing values . Instead of dropping I found some replacement through some methods.</a:t>
            </a:r>
          </a:p>
          <a:p>
            <a:pPr marL="285750" indent="-285750" defTabSz="914400">
              <a:lnSpc>
                <a:spcPct val="90000"/>
              </a:lnSpc>
              <a:spcAft>
                <a:spcPts val="600"/>
              </a:spcAft>
              <a:buClr>
                <a:schemeClr val="accent1"/>
              </a:buClr>
              <a:buFont typeface="Calibri" panose="020F0502020204030204" pitchFamily="34" charset="0"/>
              <a:buChar char="•"/>
            </a:pPr>
            <a:r>
              <a:rPr lang="en-US">
                <a:solidFill>
                  <a:srgbClr val="FFFFFF"/>
                </a:solidFill>
              </a:rPr>
              <a:t>I did my analysis on number of posts every month</a:t>
            </a:r>
          </a:p>
          <a:p>
            <a:pPr marL="285750" indent="-285750" defTabSz="914400">
              <a:lnSpc>
                <a:spcPct val="90000"/>
              </a:lnSpc>
              <a:spcAft>
                <a:spcPts val="600"/>
              </a:spcAft>
              <a:buClr>
                <a:schemeClr val="accent1"/>
              </a:buClr>
              <a:buFont typeface="Calibri" panose="020F0502020204030204" pitchFamily="34" charset="0"/>
              <a:buChar char="•"/>
            </a:pPr>
            <a:endParaRPr lang="en-US">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a:solidFill>
                  <a:srgbClr val="FFFFFF"/>
                </a:solidFill>
              </a:rPr>
              <a:t>For average number of articles might differ as the start date is from 10th of march which makes 20 days in the march and 28 days in august because it is till 28th</a:t>
            </a:r>
          </a:p>
        </p:txBody>
      </p:sp>
      <p:sp>
        <p:nvSpPr>
          <p:cNvPr id="16" name="Rectangle 15">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38860722-54D5-415B-B891-17D415154A2E}"/>
              </a:ext>
            </a:extLst>
          </p:cNvPr>
          <p:cNvPicPr>
            <a:picLocks noChangeAspect="1"/>
          </p:cNvPicPr>
          <p:nvPr/>
        </p:nvPicPr>
        <p:blipFill>
          <a:blip r:embed="rId2"/>
          <a:stretch>
            <a:fillRect/>
          </a:stretch>
        </p:blipFill>
        <p:spPr>
          <a:xfrm>
            <a:off x="8484871" y="484631"/>
            <a:ext cx="2808710" cy="1748422"/>
          </a:xfrm>
          <a:prstGeom prst="rect">
            <a:avLst/>
          </a:prstGeom>
        </p:spPr>
      </p:pic>
      <p:sp>
        <p:nvSpPr>
          <p:cNvPr id="18" name="Rectangle 17">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9C577C3-47C5-4C66-8B32-D081A0BFDF9B}"/>
              </a:ext>
            </a:extLst>
          </p:cNvPr>
          <p:cNvPicPr>
            <a:picLocks noGrp="1" noChangeAspect="1"/>
          </p:cNvPicPr>
          <p:nvPr>
            <p:ph idx="1"/>
          </p:nvPr>
        </p:nvPicPr>
        <p:blipFill>
          <a:blip r:embed="rId3"/>
          <a:stretch>
            <a:fillRect/>
          </a:stretch>
        </p:blipFill>
        <p:spPr>
          <a:xfrm>
            <a:off x="8084579" y="3137478"/>
            <a:ext cx="3609294" cy="583039"/>
          </a:xfrm>
          <a:prstGeom prst="rect">
            <a:avLst/>
          </a:prstGeom>
        </p:spPr>
      </p:pic>
      <p:sp>
        <p:nvSpPr>
          <p:cNvPr id="20" name="Rectangle 19">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C4D3F30-FD67-4874-8936-8DC299DD811C}"/>
              </a:ext>
            </a:extLst>
          </p:cNvPr>
          <p:cNvPicPr>
            <a:picLocks noChangeAspect="1"/>
          </p:cNvPicPr>
          <p:nvPr/>
        </p:nvPicPr>
        <p:blipFill>
          <a:blip r:embed="rId4"/>
          <a:stretch>
            <a:fillRect/>
          </a:stretch>
        </p:blipFill>
        <p:spPr>
          <a:xfrm>
            <a:off x="8884385" y="4624943"/>
            <a:ext cx="2009682" cy="1748424"/>
          </a:xfrm>
          <a:prstGeom prst="rect">
            <a:avLst/>
          </a:prstGeom>
        </p:spPr>
      </p:pic>
    </p:spTree>
    <p:extLst>
      <p:ext uri="{BB962C8B-B14F-4D97-AF65-F5344CB8AC3E}">
        <p14:creationId xmlns:p14="http://schemas.microsoft.com/office/powerpoint/2010/main" val="238729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38B1CFCD-CA2C-4DC5-9B77-837106865BA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Contd..</a:t>
            </a:r>
          </a:p>
        </p:txBody>
      </p:sp>
      <p:pic>
        <p:nvPicPr>
          <p:cNvPr id="4" name="Content Placeholder 3">
            <a:extLst>
              <a:ext uri="{FF2B5EF4-FFF2-40B4-BE49-F238E27FC236}">
                <a16:creationId xmlns:a16="http://schemas.microsoft.com/office/drawing/2014/main" id="{F3523629-88A5-4445-9D2F-4E82BF396E19}"/>
              </a:ext>
            </a:extLst>
          </p:cNvPr>
          <p:cNvPicPr>
            <a:picLocks noChangeAspect="1"/>
          </p:cNvPicPr>
          <p:nvPr/>
        </p:nvPicPr>
        <p:blipFill>
          <a:blip r:embed="rId2"/>
          <a:stretch>
            <a:fillRect/>
          </a:stretch>
        </p:blipFill>
        <p:spPr>
          <a:xfrm>
            <a:off x="635457" y="972513"/>
            <a:ext cx="5131653" cy="2937870"/>
          </a:xfrm>
          <a:prstGeom prst="rect">
            <a:avLst/>
          </a:prstGeom>
        </p:spPr>
      </p:pic>
      <p:sp>
        <p:nvSpPr>
          <p:cNvPr id="37" name="Rectangle 36">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565CC5-B079-42D4-9E01-F44445F3FE04}"/>
              </a:ext>
            </a:extLst>
          </p:cNvPr>
          <p:cNvPicPr>
            <a:picLocks noChangeAspect="1"/>
          </p:cNvPicPr>
          <p:nvPr/>
        </p:nvPicPr>
        <p:blipFill>
          <a:blip r:embed="rId3"/>
          <a:stretch>
            <a:fillRect/>
          </a:stretch>
        </p:blipFill>
        <p:spPr>
          <a:xfrm>
            <a:off x="6424891" y="640080"/>
            <a:ext cx="3980924" cy="3602736"/>
          </a:xfrm>
          <a:prstGeom prst="rect">
            <a:avLst/>
          </a:prstGeom>
        </p:spPr>
      </p:pic>
      <p:cxnSp>
        <p:nvCxnSpPr>
          <p:cNvPr id="39" name="Straight Connector 38">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3F01477-5546-4E58-A593-2CD4C5762163}"/>
              </a:ext>
            </a:extLst>
          </p:cNvPr>
          <p:cNvSpPr txBox="1">
            <a:spLocks/>
          </p:cNvSpPr>
          <p:nvPr/>
        </p:nvSpPr>
        <p:spPr>
          <a:xfrm>
            <a:off x="838200" y="365126"/>
            <a:ext cx="10515600" cy="708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endParaRPr lang="en-US" dirty="0"/>
          </a:p>
        </p:txBody>
      </p:sp>
    </p:spTree>
    <p:extLst>
      <p:ext uri="{BB962C8B-B14F-4D97-AF65-F5344CB8AC3E}">
        <p14:creationId xmlns:p14="http://schemas.microsoft.com/office/powerpoint/2010/main" val="289356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32BE38B-5C1E-4853-9075-18EF8354A433}"/>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Contd..</a:t>
            </a:r>
          </a:p>
        </p:txBody>
      </p:sp>
      <p:pic>
        <p:nvPicPr>
          <p:cNvPr id="5" name="Picture 4">
            <a:extLst>
              <a:ext uri="{FF2B5EF4-FFF2-40B4-BE49-F238E27FC236}">
                <a16:creationId xmlns:a16="http://schemas.microsoft.com/office/drawing/2014/main" id="{4E37539C-AFD3-46F4-A5B0-7A292DFD22EF}"/>
              </a:ext>
            </a:extLst>
          </p:cNvPr>
          <p:cNvPicPr>
            <a:picLocks noChangeAspect="1"/>
          </p:cNvPicPr>
          <p:nvPr/>
        </p:nvPicPr>
        <p:blipFill>
          <a:blip r:embed="rId2"/>
          <a:stretch>
            <a:fillRect/>
          </a:stretch>
        </p:blipFill>
        <p:spPr>
          <a:xfrm>
            <a:off x="635457" y="1844893"/>
            <a:ext cx="5131653" cy="1193109"/>
          </a:xfrm>
          <a:prstGeom prst="rect">
            <a:avLst/>
          </a:prstGeom>
        </p:spPr>
      </p:pic>
      <p:sp>
        <p:nvSpPr>
          <p:cNvPr id="31" name="Rectangle 30">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5CF259B-3815-4294-99DB-50DB8CF0B856}"/>
              </a:ext>
            </a:extLst>
          </p:cNvPr>
          <p:cNvPicPr>
            <a:picLocks noGrp="1" noChangeAspect="1"/>
          </p:cNvPicPr>
          <p:nvPr>
            <p:ph idx="1"/>
          </p:nvPr>
        </p:nvPicPr>
        <p:blipFill>
          <a:blip r:embed="rId3"/>
          <a:stretch>
            <a:fillRect/>
          </a:stretch>
        </p:blipFill>
        <p:spPr>
          <a:xfrm>
            <a:off x="6424891" y="1136312"/>
            <a:ext cx="5118182" cy="2610272"/>
          </a:xfrm>
          <a:prstGeom prst="rect">
            <a:avLst/>
          </a:prstGeom>
        </p:spPr>
      </p:pic>
      <p:cxnSp>
        <p:nvCxnSpPr>
          <p:cNvPr id="33" name="Straight Connector 32">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884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E4D6-E869-4B25-9CFA-B65057FCB380}"/>
              </a:ext>
            </a:extLst>
          </p:cNvPr>
          <p:cNvSpPr>
            <a:spLocks noGrp="1"/>
          </p:cNvSpPr>
          <p:nvPr>
            <p:ph type="title"/>
          </p:nvPr>
        </p:nvSpPr>
        <p:spPr/>
        <p:txBody>
          <a:bodyPr>
            <a:normAutofit/>
          </a:bodyPr>
          <a:lstStyle/>
          <a:p>
            <a:r>
              <a:rPr lang="en-US"/>
              <a:t>Text Cleaning</a:t>
            </a:r>
          </a:p>
        </p:txBody>
      </p:sp>
      <p:graphicFrame>
        <p:nvGraphicFramePr>
          <p:cNvPr id="5" name="Content Placeholder 2">
            <a:extLst>
              <a:ext uri="{FF2B5EF4-FFF2-40B4-BE49-F238E27FC236}">
                <a16:creationId xmlns:a16="http://schemas.microsoft.com/office/drawing/2014/main" id="{BF633DA0-D287-4946-82AD-70E9AC7758B4}"/>
              </a:ext>
            </a:extLst>
          </p:cNvPr>
          <p:cNvGraphicFramePr>
            <a:graphicFrameLocks noGrp="1"/>
          </p:cNvGraphicFramePr>
          <p:nvPr>
            <p:ph idx="1"/>
            <p:extLst>
              <p:ext uri="{D42A27DB-BD31-4B8C-83A1-F6EECF244321}">
                <p14:modId xmlns:p14="http://schemas.microsoft.com/office/powerpoint/2010/main" val="14455665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4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0030-E9D1-4847-9E3F-AC45A90DC189}"/>
              </a:ext>
            </a:extLst>
          </p:cNvPr>
          <p:cNvSpPr>
            <a:spLocks noGrp="1"/>
          </p:cNvSpPr>
          <p:nvPr>
            <p:ph type="title"/>
          </p:nvPr>
        </p:nvSpPr>
        <p:spPr>
          <a:xfrm>
            <a:off x="970354" y="660952"/>
            <a:ext cx="10909073" cy="1057655"/>
          </a:xfrm>
        </p:spPr>
        <p:txBody>
          <a:bodyPr vert="horz" lIns="91440" tIns="45720" rIns="91440" bIns="45720" rtlCol="0" anchor="b">
            <a:normAutofit/>
          </a:bodyPr>
          <a:lstStyle/>
          <a:p>
            <a:r>
              <a:rPr lang="en-US" sz="6000">
                <a:solidFill>
                  <a:schemeClr val="tx1">
                    <a:lumMod val="85000"/>
                    <a:lumOff val="15000"/>
                  </a:schemeClr>
                </a:solidFill>
              </a:rPr>
              <a:t>Most  trending words</a:t>
            </a:r>
          </a:p>
        </p:txBody>
      </p:sp>
      <p:pic>
        <p:nvPicPr>
          <p:cNvPr id="4" name="Picture 3">
            <a:extLst>
              <a:ext uri="{FF2B5EF4-FFF2-40B4-BE49-F238E27FC236}">
                <a16:creationId xmlns:a16="http://schemas.microsoft.com/office/drawing/2014/main" id="{2ADED557-685C-457D-9392-1BBEE5AF81E2}"/>
              </a:ext>
            </a:extLst>
          </p:cNvPr>
          <p:cNvPicPr/>
          <p:nvPr/>
        </p:nvPicPr>
        <p:blipFill>
          <a:blip r:embed="rId2"/>
          <a:stretch>
            <a:fillRect/>
          </a:stretch>
        </p:blipFill>
        <p:spPr>
          <a:xfrm>
            <a:off x="635457" y="2210524"/>
            <a:ext cx="10765066" cy="1457236"/>
          </a:xfrm>
          <a:prstGeom prst="rect">
            <a:avLst/>
          </a:prstGeom>
        </p:spPr>
      </p:pic>
      <p:pic>
        <p:nvPicPr>
          <p:cNvPr id="5" name="Picture 4">
            <a:extLst>
              <a:ext uri="{FF2B5EF4-FFF2-40B4-BE49-F238E27FC236}">
                <a16:creationId xmlns:a16="http://schemas.microsoft.com/office/drawing/2014/main" id="{8B69F4F8-E77A-4DDF-A9E5-EC973C12402B}"/>
              </a:ext>
            </a:extLst>
          </p:cNvPr>
          <p:cNvPicPr/>
          <p:nvPr/>
        </p:nvPicPr>
        <p:blipFill>
          <a:blip r:embed="rId3"/>
          <a:stretch>
            <a:fillRect/>
          </a:stretch>
        </p:blipFill>
        <p:spPr>
          <a:xfrm>
            <a:off x="491450" y="3850640"/>
            <a:ext cx="10909073" cy="2346407"/>
          </a:xfrm>
          <a:prstGeom prst="rect">
            <a:avLst/>
          </a:prstGeom>
        </p:spPr>
      </p:pic>
    </p:spTree>
    <p:extLst>
      <p:ext uri="{BB962C8B-B14F-4D97-AF65-F5344CB8AC3E}">
        <p14:creationId xmlns:p14="http://schemas.microsoft.com/office/powerpoint/2010/main" val="273695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E83400A-17E9-4C32-A370-AA02EC34A606}"/>
              </a:ext>
            </a:extLst>
          </p:cNvPr>
          <p:cNvPicPr>
            <a:picLocks noGrp="1"/>
          </p:cNvPicPr>
          <p:nvPr>
            <p:ph idx="1"/>
          </p:nvPr>
        </p:nvPicPr>
        <p:blipFill>
          <a:blip r:embed="rId2"/>
          <a:stretch>
            <a:fillRect/>
          </a:stretch>
        </p:blipFill>
        <p:spPr>
          <a:xfrm>
            <a:off x="633999" y="1483543"/>
            <a:ext cx="6275667" cy="3890913"/>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79AB14-979C-4A61-80B7-542461AB484D}"/>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Word Cloud</a:t>
            </a:r>
            <a:br>
              <a:rPr lang="en-US" sz="4400" dirty="0">
                <a:solidFill>
                  <a:srgbClr val="FFFFFF"/>
                </a:solidFill>
              </a:rPr>
            </a:br>
            <a:br>
              <a:rPr lang="en-US" sz="4400" dirty="0">
                <a:solidFill>
                  <a:srgbClr val="FFFFFF"/>
                </a:solidFill>
              </a:rPr>
            </a:br>
            <a:endParaRPr lang="en-US" sz="44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5933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TotalTime>
  <Words>734</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Retrospect</vt:lpstr>
      <vt:lpstr>Text tagging using NLP</vt:lpstr>
      <vt:lpstr>PowerPoint Presentation</vt:lpstr>
      <vt:lpstr>Literature Review and Industry Research</vt:lpstr>
      <vt:lpstr>Exploratory Analysis</vt:lpstr>
      <vt:lpstr>Contd..</vt:lpstr>
      <vt:lpstr>Contd..</vt:lpstr>
      <vt:lpstr>Text Cleaning</vt:lpstr>
      <vt:lpstr>Most  trending words</vt:lpstr>
      <vt:lpstr>Word Cloud  </vt:lpstr>
      <vt:lpstr>Models</vt:lpstr>
      <vt:lpstr>Logistic regression</vt:lpstr>
      <vt:lpstr>Naïve Bayes</vt:lpstr>
      <vt:lpstr>Decision Tree</vt:lpstr>
      <vt:lpstr>Random forest</vt:lpstr>
      <vt:lpstr>SVM</vt:lpstr>
      <vt:lpstr>Comparison chart</vt:lpstr>
      <vt:lpstr>PowerPoint Presentation</vt:lpstr>
      <vt:lpstr>PowerPoint Presentation</vt:lpstr>
      <vt:lpstr>Contd…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tagging using NLP</dc:title>
  <dc:creator>Akhil Vutukuri</dc:creator>
  <cp:lastModifiedBy>Akhil Vutukuri</cp:lastModifiedBy>
  <cp:revision>2</cp:revision>
  <dcterms:created xsi:type="dcterms:W3CDTF">2020-05-12T05:54:38Z</dcterms:created>
  <dcterms:modified xsi:type="dcterms:W3CDTF">2020-05-12T06:00:19Z</dcterms:modified>
</cp:coreProperties>
</file>