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887-C8C6-4247-B35A-804ACAFA5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09143-67D7-4E1C-AB59-9515FA7E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2F24-1D72-4496-BD28-5B29055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5BA0-3BB9-4474-8DDB-A39FDFBB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1ECA-7A97-4335-9089-2E02F5C4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5DAD-281B-46F2-B260-6C29F8D2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869D6-09F3-4924-B52A-C94875687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61F8-F54C-4FD8-AEB9-1705BD8E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A128-1507-489E-829A-E8CB5050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3CD5-7643-42EA-8FDF-170999D1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2C662-C58B-455E-9C39-333171DC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1E32E-48F3-4180-906A-B3C0B736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4A77-71CB-4483-891C-78DAFB00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C14F-67CC-4820-BAA2-2E8B74CC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B2B2-4B38-42F0-821B-6A01DB7A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04D-000D-40A0-81FF-1236D099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C20C-711D-4492-B4A9-485C5986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8A0B-1178-4656-8052-8322FAD2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ABB1-05B2-47F2-A841-DC911DE1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34E0-F431-488A-ADE8-60D25216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9DA-F547-4D89-8C83-4DB19BE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F950-6F35-4B13-AF98-530B715E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4AC0-872E-40EC-B720-EB714D6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6507-6A4B-4BEE-99AD-24C81B69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93E4-992E-4DB4-8805-99ED202A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27B0-78D0-4E83-B05E-2C73C67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E7D4-44EE-41CF-B273-ED1B2381B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E936E-CC09-428F-B93E-5F38CC38F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3A11-EFF1-49E3-A53B-9671752A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75AC-78FA-4C4A-90FF-215620A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C78C5-7BF4-4B79-89F5-F3493915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6D4F-9526-488A-98BC-8A0F8FC5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9C4A-043E-43C5-9E53-9BA01950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D29C3-71D2-4CFA-A7E0-6FBBBAE4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EBB48-84D4-43F6-83A2-483FA6F8E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5CDAF-8041-4955-ACF5-CD753AD5C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4EEA3-1CF5-4F77-8694-97F51CB0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A38E4-EE3B-4F64-A6D5-332A5B08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9D47B-CBF7-44AD-A8CA-F352A5F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BD44-DEA7-49B1-B3DC-95AEDE7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0B27-55AB-431B-A521-A64E1D5C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04BF2-29BE-4214-A20C-A515E8C3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22008-092E-4A4E-A95C-5609D83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5878E-643E-4231-AEF8-CCD339F5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2598C-D64F-4DE5-B730-C3D1B8BA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4ED1A-CB3E-45AD-A25A-40E9E802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3B08-9ABB-431F-988E-1BE8F2FB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E000-A3E8-4DCA-9481-A8B325C8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54010-92F0-4248-951C-2EC1AD4D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7FC2-137D-4387-9874-5720DC26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07E30-75B1-4CA3-BC1F-002DF63D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9BBA-0C20-45D8-9615-39C4A539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1A4-30D9-44F8-B9B7-7B93B2B0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BCF41-62CF-478B-B22D-C3D0B2797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4E045-10F3-4D32-8ADE-967C7912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A125-5E1C-4798-A9F6-7E8B6822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2D73C-38D7-4C37-AF6D-17A01C2F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E205-6370-46F7-9F41-AACD27B8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86E67-3441-46D5-A5F3-941D4C20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9F0F-7D0F-4C24-944C-984B99EC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B405-41E5-4AC0-962F-ED13B366D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024D-58DF-40DF-959A-3605EC2DDD8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0075-8690-46C4-909A-183167CB7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06BE-BF15-446E-8CCD-86BD6E22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085D-6C4A-4D04-BDD6-555050E7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News+Aggreg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v39@umb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C6E4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25EE2-97A7-47C3-BAB2-14D00C5B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Text tagging using NLP</a:t>
            </a:r>
          </a:p>
        </p:txBody>
      </p:sp>
      <p:pic>
        <p:nvPicPr>
          <p:cNvPr id="1026" name="Picture 2" descr="A picture containing mirror&#10;&#10;Description automatically generated">
            <a:extLst>
              <a:ext uri="{FF2B5EF4-FFF2-40B4-BE49-F238E27FC236}">
                <a16:creationId xmlns:a16="http://schemas.microsoft.com/office/drawing/2014/main" id="{911E19C3-966C-4128-9C19-037492F2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70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7BDBD-51B1-4B06-BB23-38FE5AC4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Capstone Project – Data 606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Srinivasa Akhil Vutukuri</a:t>
            </a:r>
          </a:p>
        </p:txBody>
      </p:sp>
    </p:spTree>
    <p:extLst>
      <p:ext uri="{BB962C8B-B14F-4D97-AF65-F5344CB8AC3E}">
        <p14:creationId xmlns:p14="http://schemas.microsoft.com/office/powerpoint/2010/main" val="329539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1133C-BCCB-4D37-8FA9-A72B4372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Overview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A673-58EA-4568-A7DD-4BB7C016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This dataset is a collection of article headings in a span of 6 months.</a:t>
            </a:r>
          </a:p>
          <a:p>
            <a:r>
              <a:rPr lang="en-US" sz="2400" dirty="0"/>
              <a:t>My main objective is to categorize the articles based on headline of the article using Natural Language Processing and find the similarities of article from various news sites.</a:t>
            </a:r>
          </a:p>
          <a:p>
            <a:r>
              <a:rPr lang="en-US" sz="2400" dirty="0"/>
              <a:t>I also intend to find the patterns and trends in data like highest number of articles published in a span of time and which news sites contribute more articles. Then plot graphs and create suitable visualizations on the intended findings.</a:t>
            </a:r>
          </a:p>
          <a:p>
            <a:r>
              <a:rPr lang="en-US" sz="2400" dirty="0"/>
              <a:t>Test various algorithms and altering the attributes to obtain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37381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CF114-1A6B-4CA3-BDDE-D1F99F6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About the Dataset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C669-D970-463B-AD52-4AF618BD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 dirty="0"/>
              <a:t>This dataset contains 422,937 news stories collected by a web aggregator between March 10th, 2014 and August 10th, 2014.</a:t>
            </a:r>
          </a:p>
          <a:p>
            <a:r>
              <a:rPr lang="en-US" sz="2400" dirty="0"/>
              <a:t>Dataset contains 8 Columns which are ID , TITLE , URL , PUBLISHER ,CATEGORY, STORY, HOSTNAME , TIMESTAMP.</a:t>
            </a:r>
          </a:p>
          <a:p>
            <a:pPr fontAlgn="base"/>
            <a:r>
              <a:rPr lang="en-US" sz="2400" dirty="0"/>
              <a:t>News categories included in this dataset include business; science and technology; entertainment; and health.</a:t>
            </a:r>
          </a:p>
          <a:p>
            <a:pPr fontAlgn="base"/>
            <a:r>
              <a:rPr lang="en-US" sz="2400" dirty="0"/>
              <a:t>Timestamp is the Unix time of the published article.( No. of seconds Elapsed from Unix epoch i.e., 00:00:00 UTC on 1 Jan 1970)</a:t>
            </a:r>
          </a:p>
          <a:p>
            <a:r>
              <a:rPr lang="en-US" sz="2400" dirty="0">
                <a:hlinkClick r:id="rId2"/>
              </a:rPr>
              <a:t>Datalink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9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C76C9-2CF0-4AF3-A570-4A8AD70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Workflow 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3B50-063F-4A0D-AF8A-7879F948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Initially cleaning the data is a huge task as my data is pretty clumsy and inconsistent.</a:t>
            </a:r>
          </a:p>
          <a:p>
            <a:r>
              <a:rPr lang="en-US" sz="2400" dirty="0"/>
              <a:t>Working on trends and exploratory analysis, Create suitable visualizations.</a:t>
            </a:r>
          </a:p>
          <a:p>
            <a:r>
              <a:rPr lang="en-US" sz="2400" dirty="0"/>
              <a:t>Try some regression algorithms like linear, logistic , decision tree and based on the accuracy trying some other techniques like SVM etc.,</a:t>
            </a:r>
          </a:p>
          <a:p>
            <a:r>
              <a:rPr lang="en-US" sz="2400" dirty="0"/>
              <a:t>Then optimizing and selecting required columns to obtain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226938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8C12-B229-468C-A5ED-D3B9DB32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CA2F-3E55-49BD-A7B1-92C803A2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Any doubts or feedback</a:t>
            </a:r>
          </a:p>
          <a:p>
            <a:r>
              <a:rPr lang="en-US" sz="1800"/>
              <a:t>Mail me at </a:t>
            </a:r>
            <a:r>
              <a:rPr lang="en-US" sz="1800">
                <a:hlinkClick r:id="rId2"/>
              </a:rPr>
              <a:t>v39@umbc.edu</a:t>
            </a:r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il Reply">
            <a:extLst>
              <a:ext uri="{FF2B5EF4-FFF2-40B4-BE49-F238E27FC236}">
                <a16:creationId xmlns:a16="http://schemas.microsoft.com/office/drawing/2014/main" id="{93AA138E-395D-4A29-AF5B-51CE7F4E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8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tagging using NLP</vt:lpstr>
      <vt:lpstr>Overview </vt:lpstr>
      <vt:lpstr>About the Dataset</vt:lpstr>
      <vt:lpstr>Workflow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tagging using NLP</dc:title>
  <dc:creator>Akhil Vutukuri</dc:creator>
  <cp:lastModifiedBy>Akhil Vutukuri</cp:lastModifiedBy>
  <cp:revision>2</cp:revision>
  <dcterms:created xsi:type="dcterms:W3CDTF">2020-02-08T22:26:18Z</dcterms:created>
  <dcterms:modified xsi:type="dcterms:W3CDTF">2020-02-08T22:29:01Z</dcterms:modified>
</cp:coreProperties>
</file>