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4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06AAF3-3B1E-47D9-8A83-3BBCD8A67E4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B5A8AD8-2D00-4A2E-A6B9-89E291E1619C}">
      <dgm:prSet/>
      <dgm:spPr/>
      <dgm:t>
        <a:bodyPr/>
        <a:lstStyle/>
        <a:p>
          <a:r>
            <a:rPr lang="en-US"/>
            <a:t>Literature Review</a:t>
          </a:r>
        </a:p>
      </dgm:t>
    </dgm:pt>
    <dgm:pt modelId="{A16C9E86-4877-4710-A9F2-37F7B08F51A2}" type="parTrans" cxnId="{5975D300-AB18-4E56-8CDC-03256C3DB74E}">
      <dgm:prSet/>
      <dgm:spPr/>
      <dgm:t>
        <a:bodyPr/>
        <a:lstStyle/>
        <a:p>
          <a:endParaRPr lang="en-US"/>
        </a:p>
      </dgm:t>
    </dgm:pt>
    <dgm:pt modelId="{1C3EEA62-DD88-4371-9FBC-D526CCAB890F}" type="sibTrans" cxnId="{5975D300-AB18-4E56-8CDC-03256C3DB74E}">
      <dgm:prSet/>
      <dgm:spPr/>
      <dgm:t>
        <a:bodyPr/>
        <a:lstStyle/>
        <a:p>
          <a:endParaRPr lang="en-US"/>
        </a:p>
      </dgm:t>
    </dgm:pt>
    <dgm:pt modelId="{D02948D4-AE2B-4DA0-B084-9C10DAC4230A}">
      <dgm:prSet/>
      <dgm:spPr/>
      <dgm:t>
        <a:bodyPr/>
        <a:lstStyle/>
        <a:p>
          <a:r>
            <a:rPr lang="en-US"/>
            <a:t>I will be going through the initial exploratory analysis and my progress</a:t>
          </a:r>
        </a:p>
      </dgm:t>
    </dgm:pt>
    <dgm:pt modelId="{AD621BF3-A3E1-4D3F-89BC-6992D6F23FE8}" type="parTrans" cxnId="{352AA036-0AAE-4F7E-8B85-845939672CF0}">
      <dgm:prSet/>
      <dgm:spPr/>
      <dgm:t>
        <a:bodyPr/>
        <a:lstStyle/>
        <a:p>
          <a:endParaRPr lang="en-US"/>
        </a:p>
      </dgm:t>
    </dgm:pt>
    <dgm:pt modelId="{82672CB0-E325-4B7E-ABB6-2B14DF514122}" type="sibTrans" cxnId="{352AA036-0AAE-4F7E-8B85-845939672CF0}">
      <dgm:prSet/>
      <dgm:spPr/>
      <dgm:t>
        <a:bodyPr/>
        <a:lstStyle/>
        <a:p>
          <a:endParaRPr lang="en-US"/>
        </a:p>
      </dgm:t>
    </dgm:pt>
    <dgm:pt modelId="{F27AF1E7-87B7-4D51-BFEC-AF7BC25E92B7}">
      <dgm:prSet/>
      <dgm:spPr/>
      <dgm:t>
        <a:bodyPr/>
        <a:lstStyle/>
        <a:p>
          <a:r>
            <a:rPr lang="en-US"/>
            <a:t>Outcomes of the Analysis and text cleaning</a:t>
          </a:r>
        </a:p>
      </dgm:t>
    </dgm:pt>
    <dgm:pt modelId="{01A27F27-8B43-4515-9825-88500BA5D3F6}" type="parTrans" cxnId="{C26E4D66-243F-4884-8E66-94B482CFA273}">
      <dgm:prSet/>
      <dgm:spPr/>
      <dgm:t>
        <a:bodyPr/>
        <a:lstStyle/>
        <a:p>
          <a:endParaRPr lang="en-US"/>
        </a:p>
      </dgm:t>
    </dgm:pt>
    <dgm:pt modelId="{D8A6420B-F663-4079-AD30-F976AA416AC6}" type="sibTrans" cxnId="{C26E4D66-243F-4884-8E66-94B482CFA273}">
      <dgm:prSet/>
      <dgm:spPr/>
      <dgm:t>
        <a:bodyPr/>
        <a:lstStyle/>
        <a:p>
          <a:endParaRPr lang="en-US"/>
        </a:p>
      </dgm:t>
    </dgm:pt>
    <dgm:pt modelId="{53DD7182-C59F-4E53-A6DB-B98BC8198C21}" type="pres">
      <dgm:prSet presAssocID="{9F06AAF3-3B1E-47D9-8A83-3BBCD8A67E48}" presName="root" presStyleCnt="0">
        <dgm:presLayoutVars>
          <dgm:dir/>
          <dgm:resizeHandles val="exact"/>
        </dgm:presLayoutVars>
      </dgm:prSet>
      <dgm:spPr/>
    </dgm:pt>
    <dgm:pt modelId="{B7602797-B4C7-46CA-80AA-5F3C7A346987}" type="pres">
      <dgm:prSet presAssocID="{FB5A8AD8-2D00-4A2E-A6B9-89E291E1619C}" presName="compNode" presStyleCnt="0"/>
      <dgm:spPr/>
    </dgm:pt>
    <dgm:pt modelId="{238E4165-D4B6-49DF-977C-3C9E50719855}" type="pres">
      <dgm:prSet presAssocID="{FB5A8AD8-2D00-4A2E-A6B9-89E291E1619C}" presName="bgRect" presStyleLbl="bgShp" presStyleIdx="0" presStyleCnt="3"/>
      <dgm:spPr/>
    </dgm:pt>
    <dgm:pt modelId="{01C0F32B-B867-46AD-BDD3-5B98C3E5D400}" type="pres">
      <dgm:prSet presAssocID="{FB5A8AD8-2D00-4A2E-A6B9-89E291E1619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A45F0F77-2C91-422B-9B9F-895E17B5FED2}" type="pres">
      <dgm:prSet presAssocID="{FB5A8AD8-2D00-4A2E-A6B9-89E291E1619C}" presName="spaceRect" presStyleCnt="0"/>
      <dgm:spPr/>
    </dgm:pt>
    <dgm:pt modelId="{4DAC01E4-6134-44F0-A534-5A680DC5F319}" type="pres">
      <dgm:prSet presAssocID="{FB5A8AD8-2D00-4A2E-A6B9-89E291E1619C}" presName="parTx" presStyleLbl="revTx" presStyleIdx="0" presStyleCnt="3">
        <dgm:presLayoutVars>
          <dgm:chMax val="0"/>
          <dgm:chPref val="0"/>
        </dgm:presLayoutVars>
      </dgm:prSet>
      <dgm:spPr/>
    </dgm:pt>
    <dgm:pt modelId="{D4F6C33C-C8B4-4345-A8BA-E0D990051371}" type="pres">
      <dgm:prSet presAssocID="{1C3EEA62-DD88-4371-9FBC-D526CCAB890F}" presName="sibTrans" presStyleCnt="0"/>
      <dgm:spPr/>
    </dgm:pt>
    <dgm:pt modelId="{0DC1B0E6-B9C6-4FA8-83E2-014CE9640DC9}" type="pres">
      <dgm:prSet presAssocID="{D02948D4-AE2B-4DA0-B084-9C10DAC4230A}" presName="compNode" presStyleCnt="0"/>
      <dgm:spPr/>
    </dgm:pt>
    <dgm:pt modelId="{6E04749D-54D0-4A9F-AECC-697C7A13160F}" type="pres">
      <dgm:prSet presAssocID="{D02948D4-AE2B-4DA0-B084-9C10DAC4230A}" presName="bgRect" presStyleLbl="bgShp" presStyleIdx="1" presStyleCnt="3"/>
      <dgm:spPr/>
    </dgm:pt>
    <dgm:pt modelId="{6912046C-5E84-4C9C-A663-1ABF815C7327}" type="pres">
      <dgm:prSet presAssocID="{D02948D4-AE2B-4DA0-B084-9C10DAC4230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orkflow"/>
        </a:ext>
      </dgm:extLst>
    </dgm:pt>
    <dgm:pt modelId="{9CB9024F-9336-4A5D-A990-F14792F1862E}" type="pres">
      <dgm:prSet presAssocID="{D02948D4-AE2B-4DA0-B084-9C10DAC4230A}" presName="spaceRect" presStyleCnt="0"/>
      <dgm:spPr/>
    </dgm:pt>
    <dgm:pt modelId="{050D1E7D-2967-449B-A58E-0C3C2A45A3AC}" type="pres">
      <dgm:prSet presAssocID="{D02948D4-AE2B-4DA0-B084-9C10DAC4230A}" presName="parTx" presStyleLbl="revTx" presStyleIdx="1" presStyleCnt="3">
        <dgm:presLayoutVars>
          <dgm:chMax val="0"/>
          <dgm:chPref val="0"/>
        </dgm:presLayoutVars>
      </dgm:prSet>
      <dgm:spPr/>
    </dgm:pt>
    <dgm:pt modelId="{3554374E-9044-4DD2-A85F-94401F900873}" type="pres">
      <dgm:prSet presAssocID="{82672CB0-E325-4B7E-ABB6-2B14DF514122}" presName="sibTrans" presStyleCnt="0"/>
      <dgm:spPr/>
    </dgm:pt>
    <dgm:pt modelId="{8096B191-F36A-4470-B6B2-4CCF9FCAB27B}" type="pres">
      <dgm:prSet presAssocID="{F27AF1E7-87B7-4D51-BFEC-AF7BC25E92B7}" presName="compNode" presStyleCnt="0"/>
      <dgm:spPr/>
    </dgm:pt>
    <dgm:pt modelId="{B7872C12-55C2-4CAF-B363-85CD99DF8DF7}" type="pres">
      <dgm:prSet presAssocID="{F27AF1E7-87B7-4D51-BFEC-AF7BC25E92B7}" presName="bgRect" presStyleLbl="bgShp" presStyleIdx="2" presStyleCnt="3"/>
      <dgm:spPr/>
    </dgm:pt>
    <dgm:pt modelId="{09A77C66-B885-4CFE-A0FD-25D1EDC9F8B3}" type="pres">
      <dgm:prSet presAssocID="{F27AF1E7-87B7-4D51-BFEC-AF7BC25E92B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p and bucket"/>
        </a:ext>
      </dgm:extLst>
    </dgm:pt>
    <dgm:pt modelId="{16D13492-7CA7-4A3C-A14E-A48F87C102B0}" type="pres">
      <dgm:prSet presAssocID="{F27AF1E7-87B7-4D51-BFEC-AF7BC25E92B7}" presName="spaceRect" presStyleCnt="0"/>
      <dgm:spPr/>
    </dgm:pt>
    <dgm:pt modelId="{1B9EE469-CACE-46D6-BA04-C2774E20B7E3}" type="pres">
      <dgm:prSet presAssocID="{F27AF1E7-87B7-4D51-BFEC-AF7BC25E92B7}" presName="parTx" presStyleLbl="revTx" presStyleIdx="2" presStyleCnt="3">
        <dgm:presLayoutVars>
          <dgm:chMax val="0"/>
          <dgm:chPref val="0"/>
        </dgm:presLayoutVars>
      </dgm:prSet>
      <dgm:spPr/>
    </dgm:pt>
  </dgm:ptLst>
  <dgm:cxnLst>
    <dgm:cxn modelId="{5975D300-AB18-4E56-8CDC-03256C3DB74E}" srcId="{9F06AAF3-3B1E-47D9-8A83-3BBCD8A67E48}" destId="{FB5A8AD8-2D00-4A2E-A6B9-89E291E1619C}" srcOrd="0" destOrd="0" parTransId="{A16C9E86-4877-4710-A9F2-37F7B08F51A2}" sibTransId="{1C3EEA62-DD88-4371-9FBC-D526CCAB890F}"/>
    <dgm:cxn modelId="{352AA036-0AAE-4F7E-8B85-845939672CF0}" srcId="{9F06AAF3-3B1E-47D9-8A83-3BBCD8A67E48}" destId="{D02948D4-AE2B-4DA0-B084-9C10DAC4230A}" srcOrd="1" destOrd="0" parTransId="{AD621BF3-A3E1-4D3F-89BC-6992D6F23FE8}" sibTransId="{82672CB0-E325-4B7E-ABB6-2B14DF514122}"/>
    <dgm:cxn modelId="{C64CE35F-B2D1-4042-ABB0-5F061F8AB5D5}" type="presOf" srcId="{FB5A8AD8-2D00-4A2E-A6B9-89E291E1619C}" destId="{4DAC01E4-6134-44F0-A534-5A680DC5F319}" srcOrd="0" destOrd="0" presId="urn:microsoft.com/office/officeart/2018/2/layout/IconVerticalSolidList"/>
    <dgm:cxn modelId="{C26E4D66-243F-4884-8E66-94B482CFA273}" srcId="{9F06AAF3-3B1E-47D9-8A83-3BBCD8A67E48}" destId="{F27AF1E7-87B7-4D51-BFEC-AF7BC25E92B7}" srcOrd="2" destOrd="0" parTransId="{01A27F27-8B43-4515-9825-88500BA5D3F6}" sibTransId="{D8A6420B-F663-4079-AD30-F976AA416AC6}"/>
    <dgm:cxn modelId="{DE9D1387-C07C-492B-AE28-1156C3228B9A}" type="presOf" srcId="{F27AF1E7-87B7-4D51-BFEC-AF7BC25E92B7}" destId="{1B9EE469-CACE-46D6-BA04-C2774E20B7E3}" srcOrd="0" destOrd="0" presId="urn:microsoft.com/office/officeart/2018/2/layout/IconVerticalSolidList"/>
    <dgm:cxn modelId="{3BB900CF-952D-4494-AFBE-2530500D8990}" type="presOf" srcId="{9F06AAF3-3B1E-47D9-8A83-3BBCD8A67E48}" destId="{53DD7182-C59F-4E53-A6DB-B98BC8198C21}" srcOrd="0" destOrd="0" presId="urn:microsoft.com/office/officeart/2018/2/layout/IconVerticalSolidList"/>
    <dgm:cxn modelId="{B0C4EEED-E66F-4DE1-B50F-5C4B3B384921}" type="presOf" srcId="{D02948D4-AE2B-4DA0-B084-9C10DAC4230A}" destId="{050D1E7D-2967-449B-A58E-0C3C2A45A3AC}" srcOrd="0" destOrd="0" presId="urn:microsoft.com/office/officeart/2018/2/layout/IconVerticalSolidList"/>
    <dgm:cxn modelId="{045803E8-481A-41DB-91B6-E39D037DE78E}" type="presParOf" srcId="{53DD7182-C59F-4E53-A6DB-B98BC8198C21}" destId="{B7602797-B4C7-46CA-80AA-5F3C7A346987}" srcOrd="0" destOrd="0" presId="urn:microsoft.com/office/officeart/2018/2/layout/IconVerticalSolidList"/>
    <dgm:cxn modelId="{51F7005B-E24B-4B1F-A861-00A75F3080A6}" type="presParOf" srcId="{B7602797-B4C7-46CA-80AA-5F3C7A346987}" destId="{238E4165-D4B6-49DF-977C-3C9E50719855}" srcOrd="0" destOrd="0" presId="urn:microsoft.com/office/officeart/2018/2/layout/IconVerticalSolidList"/>
    <dgm:cxn modelId="{6EBF6342-3455-4230-A2A8-528B1B960D8D}" type="presParOf" srcId="{B7602797-B4C7-46CA-80AA-5F3C7A346987}" destId="{01C0F32B-B867-46AD-BDD3-5B98C3E5D400}" srcOrd="1" destOrd="0" presId="urn:microsoft.com/office/officeart/2018/2/layout/IconVerticalSolidList"/>
    <dgm:cxn modelId="{2E1F1FDD-FFA8-4D0C-BEB5-FF0ED59BE5C9}" type="presParOf" srcId="{B7602797-B4C7-46CA-80AA-5F3C7A346987}" destId="{A45F0F77-2C91-422B-9B9F-895E17B5FED2}" srcOrd="2" destOrd="0" presId="urn:microsoft.com/office/officeart/2018/2/layout/IconVerticalSolidList"/>
    <dgm:cxn modelId="{FC8F39A5-06AD-4122-ACC0-441B4E82DF1D}" type="presParOf" srcId="{B7602797-B4C7-46CA-80AA-5F3C7A346987}" destId="{4DAC01E4-6134-44F0-A534-5A680DC5F319}" srcOrd="3" destOrd="0" presId="urn:microsoft.com/office/officeart/2018/2/layout/IconVerticalSolidList"/>
    <dgm:cxn modelId="{D468EDEE-5CBA-44D0-90C4-B5C0A0470C6B}" type="presParOf" srcId="{53DD7182-C59F-4E53-A6DB-B98BC8198C21}" destId="{D4F6C33C-C8B4-4345-A8BA-E0D990051371}" srcOrd="1" destOrd="0" presId="urn:microsoft.com/office/officeart/2018/2/layout/IconVerticalSolidList"/>
    <dgm:cxn modelId="{1F1546A4-C2A8-4CD4-8F7B-F5EEFA25B751}" type="presParOf" srcId="{53DD7182-C59F-4E53-A6DB-B98BC8198C21}" destId="{0DC1B0E6-B9C6-4FA8-83E2-014CE9640DC9}" srcOrd="2" destOrd="0" presId="urn:microsoft.com/office/officeart/2018/2/layout/IconVerticalSolidList"/>
    <dgm:cxn modelId="{03757FBF-30BD-438B-8EEF-0D87610A1166}" type="presParOf" srcId="{0DC1B0E6-B9C6-4FA8-83E2-014CE9640DC9}" destId="{6E04749D-54D0-4A9F-AECC-697C7A13160F}" srcOrd="0" destOrd="0" presId="urn:microsoft.com/office/officeart/2018/2/layout/IconVerticalSolidList"/>
    <dgm:cxn modelId="{AC891A70-FAC9-4DCC-AE3A-328D301FE446}" type="presParOf" srcId="{0DC1B0E6-B9C6-4FA8-83E2-014CE9640DC9}" destId="{6912046C-5E84-4C9C-A663-1ABF815C7327}" srcOrd="1" destOrd="0" presId="urn:microsoft.com/office/officeart/2018/2/layout/IconVerticalSolidList"/>
    <dgm:cxn modelId="{5EB8427B-A03C-47A7-A9BD-045FFAE269E3}" type="presParOf" srcId="{0DC1B0E6-B9C6-4FA8-83E2-014CE9640DC9}" destId="{9CB9024F-9336-4A5D-A990-F14792F1862E}" srcOrd="2" destOrd="0" presId="urn:microsoft.com/office/officeart/2018/2/layout/IconVerticalSolidList"/>
    <dgm:cxn modelId="{A209CE08-F077-4906-AFFE-A103788DD839}" type="presParOf" srcId="{0DC1B0E6-B9C6-4FA8-83E2-014CE9640DC9}" destId="{050D1E7D-2967-449B-A58E-0C3C2A45A3AC}" srcOrd="3" destOrd="0" presId="urn:microsoft.com/office/officeart/2018/2/layout/IconVerticalSolidList"/>
    <dgm:cxn modelId="{F128F045-E7DF-4221-97D0-EE75E481E83F}" type="presParOf" srcId="{53DD7182-C59F-4E53-A6DB-B98BC8198C21}" destId="{3554374E-9044-4DD2-A85F-94401F900873}" srcOrd="3" destOrd="0" presId="urn:microsoft.com/office/officeart/2018/2/layout/IconVerticalSolidList"/>
    <dgm:cxn modelId="{E8236538-8844-48DE-BEF7-841034FBFDAE}" type="presParOf" srcId="{53DD7182-C59F-4E53-A6DB-B98BC8198C21}" destId="{8096B191-F36A-4470-B6B2-4CCF9FCAB27B}" srcOrd="4" destOrd="0" presId="urn:microsoft.com/office/officeart/2018/2/layout/IconVerticalSolidList"/>
    <dgm:cxn modelId="{E105F2FC-8045-4E4C-90FE-CCCBB896CFAE}" type="presParOf" srcId="{8096B191-F36A-4470-B6B2-4CCF9FCAB27B}" destId="{B7872C12-55C2-4CAF-B363-85CD99DF8DF7}" srcOrd="0" destOrd="0" presId="urn:microsoft.com/office/officeart/2018/2/layout/IconVerticalSolidList"/>
    <dgm:cxn modelId="{40CF6AD4-5F34-4A38-A1FD-7ACB5192B528}" type="presParOf" srcId="{8096B191-F36A-4470-B6B2-4CCF9FCAB27B}" destId="{09A77C66-B885-4CFE-A0FD-25D1EDC9F8B3}" srcOrd="1" destOrd="0" presId="urn:microsoft.com/office/officeart/2018/2/layout/IconVerticalSolidList"/>
    <dgm:cxn modelId="{E9D3BD49-C6DB-40C5-8C85-92113584232D}" type="presParOf" srcId="{8096B191-F36A-4470-B6B2-4CCF9FCAB27B}" destId="{16D13492-7CA7-4A3C-A14E-A48F87C102B0}" srcOrd="2" destOrd="0" presId="urn:microsoft.com/office/officeart/2018/2/layout/IconVerticalSolidList"/>
    <dgm:cxn modelId="{0E3385B1-92D6-4B25-8C40-E2A8EB4C727D}" type="presParOf" srcId="{8096B191-F36A-4470-B6B2-4CCF9FCAB27B}" destId="{1B9EE469-CACE-46D6-BA04-C2774E20B7E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1562D5-AB3F-413F-B2F1-81D271F31C40}"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C7AD15C-4156-4F90-BCD5-60FC977C5106}">
      <dgm:prSet/>
      <dgm:spPr/>
      <dgm:t>
        <a:bodyPr/>
        <a:lstStyle/>
        <a:p>
          <a:r>
            <a:rPr lang="en-US"/>
            <a:t>Removed punctuations </a:t>
          </a:r>
        </a:p>
      </dgm:t>
    </dgm:pt>
    <dgm:pt modelId="{76F75E3E-8622-4810-861C-5B842D57F3A8}" type="parTrans" cxnId="{1A8A359A-8F6A-4A8C-86E0-B734C18427DB}">
      <dgm:prSet/>
      <dgm:spPr/>
      <dgm:t>
        <a:bodyPr/>
        <a:lstStyle/>
        <a:p>
          <a:endParaRPr lang="en-US"/>
        </a:p>
      </dgm:t>
    </dgm:pt>
    <dgm:pt modelId="{511B7FEA-6912-4468-87F8-5A67B8D0882A}" type="sibTrans" cxnId="{1A8A359A-8F6A-4A8C-86E0-B734C18427DB}">
      <dgm:prSet/>
      <dgm:spPr/>
      <dgm:t>
        <a:bodyPr/>
        <a:lstStyle/>
        <a:p>
          <a:endParaRPr lang="en-US"/>
        </a:p>
      </dgm:t>
    </dgm:pt>
    <dgm:pt modelId="{BBDE7114-457B-41E7-BDE1-8B85C081C34A}">
      <dgm:prSet/>
      <dgm:spPr/>
      <dgm:t>
        <a:bodyPr/>
        <a:lstStyle/>
        <a:p>
          <a:r>
            <a:rPr lang="en-US"/>
            <a:t>Stop words</a:t>
          </a:r>
        </a:p>
      </dgm:t>
    </dgm:pt>
    <dgm:pt modelId="{40ECE93C-6B42-49B1-82D2-9CFBCC36EE5A}" type="parTrans" cxnId="{C550E374-AC4A-408B-B00D-B39210E03F38}">
      <dgm:prSet/>
      <dgm:spPr/>
      <dgm:t>
        <a:bodyPr/>
        <a:lstStyle/>
        <a:p>
          <a:endParaRPr lang="en-US"/>
        </a:p>
      </dgm:t>
    </dgm:pt>
    <dgm:pt modelId="{E10D763C-AC98-4D4A-B315-E7ECC0A2102D}" type="sibTrans" cxnId="{C550E374-AC4A-408B-B00D-B39210E03F38}">
      <dgm:prSet/>
      <dgm:spPr/>
      <dgm:t>
        <a:bodyPr/>
        <a:lstStyle/>
        <a:p>
          <a:endParaRPr lang="en-US"/>
        </a:p>
      </dgm:t>
    </dgm:pt>
    <dgm:pt modelId="{E947989E-0191-4C66-97EA-015AD19DF013}">
      <dgm:prSet/>
      <dgm:spPr/>
      <dgm:t>
        <a:bodyPr/>
        <a:lstStyle/>
        <a:p>
          <a:r>
            <a:rPr lang="en-US"/>
            <a:t>Removed numbers from the text data</a:t>
          </a:r>
        </a:p>
      </dgm:t>
    </dgm:pt>
    <dgm:pt modelId="{9DDDBC91-A2A9-43D4-BA24-36866C8384E3}" type="parTrans" cxnId="{6395A773-723C-4FA2-9717-C27A6DA1CC74}">
      <dgm:prSet/>
      <dgm:spPr/>
      <dgm:t>
        <a:bodyPr/>
        <a:lstStyle/>
        <a:p>
          <a:endParaRPr lang="en-US"/>
        </a:p>
      </dgm:t>
    </dgm:pt>
    <dgm:pt modelId="{FB4AED79-474F-4182-9467-2FF281B6229F}" type="sibTrans" cxnId="{6395A773-723C-4FA2-9717-C27A6DA1CC74}">
      <dgm:prSet/>
      <dgm:spPr/>
      <dgm:t>
        <a:bodyPr/>
        <a:lstStyle/>
        <a:p>
          <a:endParaRPr lang="en-US"/>
        </a:p>
      </dgm:t>
    </dgm:pt>
    <dgm:pt modelId="{F0FB2989-7092-4657-B67E-6F7E1F42E00F}">
      <dgm:prSet/>
      <dgm:spPr/>
      <dgm:t>
        <a:bodyPr/>
        <a:lstStyle/>
        <a:p>
          <a:r>
            <a:rPr lang="en-US"/>
            <a:t>Changed the data into single case format. </a:t>
          </a:r>
        </a:p>
      </dgm:t>
    </dgm:pt>
    <dgm:pt modelId="{EB909888-4E81-4E8C-8EA4-4F10C3F0453F}" type="parTrans" cxnId="{6E3FA6B7-DBF1-4940-B7F5-44070B70B948}">
      <dgm:prSet/>
      <dgm:spPr/>
      <dgm:t>
        <a:bodyPr/>
        <a:lstStyle/>
        <a:p>
          <a:endParaRPr lang="en-US"/>
        </a:p>
      </dgm:t>
    </dgm:pt>
    <dgm:pt modelId="{A07EC4AF-2A8C-4445-9CBA-FBDC281873DA}" type="sibTrans" cxnId="{6E3FA6B7-DBF1-4940-B7F5-44070B70B948}">
      <dgm:prSet/>
      <dgm:spPr/>
      <dgm:t>
        <a:bodyPr/>
        <a:lstStyle/>
        <a:p>
          <a:endParaRPr lang="en-US"/>
        </a:p>
      </dgm:t>
    </dgm:pt>
    <dgm:pt modelId="{77C4D7CF-8693-4F3D-ADAA-69CF5AF139BD}">
      <dgm:prSet/>
      <dgm:spPr/>
      <dgm:t>
        <a:bodyPr/>
        <a:lstStyle/>
        <a:p>
          <a:r>
            <a:rPr lang="en-US"/>
            <a:t>Then I had done lemmatizations where I faced some issues with the results. </a:t>
          </a:r>
        </a:p>
      </dgm:t>
    </dgm:pt>
    <dgm:pt modelId="{B0685254-1DE8-4865-8E1E-6009C12F92C6}" type="parTrans" cxnId="{3DC3AA68-1A91-4579-AFA6-DAE11B2D89AC}">
      <dgm:prSet/>
      <dgm:spPr/>
      <dgm:t>
        <a:bodyPr/>
        <a:lstStyle/>
        <a:p>
          <a:endParaRPr lang="en-US"/>
        </a:p>
      </dgm:t>
    </dgm:pt>
    <dgm:pt modelId="{23AAB9C5-82AD-4A2B-8CC7-88AD685D6BF6}" type="sibTrans" cxnId="{3DC3AA68-1A91-4579-AFA6-DAE11B2D89AC}">
      <dgm:prSet/>
      <dgm:spPr/>
      <dgm:t>
        <a:bodyPr/>
        <a:lstStyle/>
        <a:p>
          <a:endParaRPr lang="en-US"/>
        </a:p>
      </dgm:t>
    </dgm:pt>
    <dgm:pt modelId="{3B720603-801E-4962-9493-707B789B1162}">
      <dgm:prSet/>
      <dgm:spPr/>
      <dgm:t>
        <a:bodyPr/>
        <a:lstStyle/>
        <a:p>
          <a:r>
            <a:rPr lang="en-US"/>
            <a:t>Then I tokenized the words and created a data frame ready for some analysis. </a:t>
          </a:r>
        </a:p>
      </dgm:t>
    </dgm:pt>
    <dgm:pt modelId="{169F58DD-72D5-4DE9-AF87-CF38AB6FE1CC}" type="parTrans" cxnId="{40648D03-C91D-49A1-B15A-5BA4BB4B889E}">
      <dgm:prSet/>
      <dgm:spPr/>
      <dgm:t>
        <a:bodyPr/>
        <a:lstStyle/>
        <a:p>
          <a:endParaRPr lang="en-US"/>
        </a:p>
      </dgm:t>
    </dgm:pt>
    <dgm:pt modelId="{80195C9F-507D-4315-82A3-F0D75895D2F5}" type="sibTrans" cxnId="{40648D03-C91D-49A1-B15A-5BA4BB4B889E}">
      <dgm:prSet/>
      <dgm:spPr/>
      <dgm:t>
        <a:bodyPr/>
        <a:lstStyle/>
        <a:p>
          <a:endParaRPr lang="en-US"/>
        </a:p>
      </dgm:t>
    </dgm:pt>
    <dgm:pt modelId="{1490C6FB-8B58-4231-8613-A162044CA323}" type="pres">
      <dgm:prSet presAssocID="{281562D5-AB3F-413F-B2F1-81D271F31C40}" presName="root" presStyleCnt="0">
        <dgm:presLayoutVars>
          <dgm:dir/>
          <dgm:resizeHandles val="exact"/>
        </dgm:presLayoutVars>
      </dgm:prSet>
      <dgm:spPr/>
    </dgm:pt>
    <dgm:pt modelId="{5CC1DE58-EBF0-46B3-99DD-AA546581B95F}" type="pres">
      <dgm:prSet presAssocID="{9C7AD15C-4156-4F90-BCD5-60FC977C5106}" presName="compNode" presStyleCnt="0"/>
      <dgm:spPr/>
    </dgm:pt>
    <dgm:pt modelId="{869FC538-B357-463D-A05E-5AA0AE4C6724}" type="pres">
      <dgm:prSet presAssocID="{9C7AD15C-4156-4F90-BCD5-60FC977C5106}" presName="bgRect" presStyleLbl="bgShp" presStyleIdx="0" presStyleCnt="6"/>
      <dgm:spPr/>
    </dgm:pt>
    <dgm:pt modelId="{DE80374D-82C5-4D2F-BB98-8E8BB9F4A2E1}" type="pres">
      <dgm:prSet presAssocID="{9C7AD15C-4156-4F90-BCD5-60FC977C510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865FB6EF-B326-4697-B5E8-B96F51C640A4}" type="pres">
      <dgm:prSet presAssocID="{9C7AD15C-4156-4F90-BCD5-60FC977C5106}" presName="spaceRect" presStyleCnt="0"/>
      <dgm:spPr/>
    </dgm:pt>
    <dgm:pt modelId="{9F35BD26-B4E7-40C8-A272-DC38F6CF6755}" type="pres">
      <dgm:prSet presAssocID="{9C7AD15C-4156-4F90-BCD5-60FC977C5106}" presName="parTx" presStyleLbl="revTx" presStyleIdx="0" presStyleCnt="6">
        <dgm:presLayoutVars>
          <dgm:chMax val="0"/>
          <dgm:chPref val="0"/>
        </dgm:presLayoutVars>
      </dgm:prSet>
      <dgm:spPr/>
    </dgm:pt>
    <dgm:pt modelId="{D19191DB-6AB1-4756-B3A5-A875BE355284}" type="pres">
      <dgm:prSet presAssocID="{511B7FEA-6912-4468-87F8-5A67B8D0882A}" presName="sibTrans" presStyleCnt="0"/>
      <dgm:spPr/>
    </dgm:pt>
    <dgm:pt modelId="{C4804635-D8DA-467D-92F7-43A95EE8976B}" type="pres">
      <dgm:prSet presAssocID="{BBDE7114-457B-41E7-BDE1-8B85C081C34A}" presName="compNode" presStyleCnt="0"/>
      <dgm:spPr/>
    </dgm:pt>
    <dgm:pt modelId="{FB76DA7E-4ADB-425D-A452-E166568E7CB9}" type="pres">
      <dgm:prSet presAssocID="{BBDE7114-457B-41E7-BDE1-8B85C081C34A}" presName="bgRect" presStyleLbl="bgShp" presStyleIdx="1" presStyleCnt="6"/>
      <dgm:spPr/>
    </dgm:pt>
    <dgm:pt modelId="{477AA200-03AC-41EF-B181-6F4C48B7B990}" type="pres">
      <dgm:prSet presAssocID="{BBDE7114-457B-41E7-BDE1-8B85C081C34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ised Hand"/>
        </a:ext>
      </dgm:extLst>
    </dgm:pt>
    <dgm:pt modelId="{DDE86A07-5B12-4996-A241-E6FD30123E60}" type="pres">
      <dgm:prSet presAssocID="{BBDE7114-457B-41E7-BDE1-8B85C081C34A}" presName="spaceRect" presStyleCnt="0"/>
      <dgm:spPr/>
    </dgm:pt>
    <dgm:pt modelId="{B0123B6E-6346-440A-8E09-75CC83C954F5}" type="pres">
      <dgm:prSet presAssocID="{BBDE7114-457B-41E7-BDE1-8B85C081C34A}" presName="parTx" presStyleLbl="revTx" presStyleIdx="1" presStyleCnt="6">
        <dgm:presLayoutVars>
          <dgm:chMax val="0"/>
          <dgm:chPref val="0"/>
        </dgm:presLayoutVars>
      </dgm:prSet>
      <dgm:spPr/>
    </dgm:pt>
    <dgm:pt modelId="{D913D1DE-5246-4E85-9B3D-22811B47862C}" type="pres">
      <dgm:prSet presAssocID="{E10D763C-AC98-4D4A-B315-E7ECC0A2102D}" presName="sibTrans" presStyleCnt="0"/>
      <dgm:spPr/>
    </dgm:pt>
    <dgm:pt modelId="{75A906F1-73F4-43B4-805B-599E3EB1FD2E}" type="pres">
      <dgm:prSet presAssocID="{E947989E-0191-4C66-97EA-015AD19DF013}" presName="compNode" presStyleCnt="0"/>
      <dgm:spPr/>
    </dgm:pt>
    <dgm:pt modelId="{78751B9F-008E-4B66-B0CF-CC311E631C2B}" type="pres">
      <dgm:prSet presAssocID="{E947989E-0191-4C66-97EA-015AD19DF013}" presName="bgRect" presStyleLbl="bgShp" presStyleIdx="2" presStyleCnt="6"/>
      <dgm:spPr/>
    </dgm:pt>
    <dgm:pt modelId="{D4DEC2FC-8BBA-4C2B-8D97-8CF408FA639D}" type="pres">
      <dgm:prSet presAssocID="{E947989E-0191-4C66-97EA-015AD19DF01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shtag"/>
        </a:ext>
      </dgm:extLst>
    </dgm:pt>
    <dgm:pt modelId="{1165AC1B-9046-4CCF-9DA9-16CE02D1C7C1}" type="pres">
      <dgm:prSet presAssocID="{E947989E-0191-4C66-97EA-015AD19DF013}" presName="spaceRect" presStyleCnt="0"/>
      <dgm:spPr/>
    </dgm:pt>
    <dgm:pt modelId="{35BB9790-9107-4366-A65C-40BA4A1A6C6A}" type="pres">
      <dgm:prSet presAssocID="{E947989E-0191-4C66-97EA-015AD19DF013}" presName="parTx" presStyleLbl="revTx" presStyleIdx="2" presStyleCnt="6">
        <dgm:presLayoutVars>
          <dgm:chMax val="0"/>
          <dgm:chPref val="0"/>
        </dgm:presLayoutVars>
      </dgm:prSet>
      <dgm:spPr/>
    </dgm:pt>
    <dgm:pt modelId="{6463CB65-4D7D-4836-B04F-C0AC8F80280C}" type="pres">
      <dgm:prSet presAssocID="{FB4AED79-474F-4182-9467-2FF281B6229F}" presName="sibTrans" presStyleCnt="0"/>
      <dgm:spPr/>
    </dgm:pt>
    <dgm:pt modelId="{A783D480-C484-428A-8E9D-A3E7D1C818E9}" type="pres">
      <dgm:prSet presAssocID="{F0FB2989-7092-4657-B67E-6F7E1F42E00F}" presName="compNode" presStyleCnt="0"/>
      <dgm:spPr/>
    </dgm:pt>
    <dgm:pt modelId="{3271116D-15E0-4291-9CE7-A1D682E367FD}" type="pres">
      <dgm:prSet presAssocID="{F0FB2989-7092-4657-B67E-6F7E1F42E00F}" presName="bgRect" presStyleLbl="bgShp" presStyleIdx="3" presStyleCnt="6"/>
      <dgm:spPr/>
    </dgm:pt>
    <dgm:pt modelId="{264A3FE5-E0F3-4621-A458-84C72D0E4272}" type="pres">
      <dgm:prSet presAssocID="{F0FB2989-7092-4657-B67E-6F7E1F42E00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sk"/>
        </a:ext>
      </dgm:extLst>
    </dgm:pt>
    <dgm:pt modelId="{E6A70B9D-D51D-45D0-B64A-EEC2A8861949}" type="pres">
      <dgm:prSet presAssocID="{F0FB2989-7092-4657-B67E-6F7E1F42E00F}" presName="spaceRect" presStyleCnt="0"/>
      <dgm:spPr/>
    </dgm:pt>
    <dgm:pt modelId="{966F964D-6166-4736-AADB-F3CED0807C41}" type="pres">
      <dgm:prSet presAssocID="{F0FB2989-7092-4657-B67E-6F7E1F42E00F}" presName="parTx" presStyleLbl="revTx" presStyleIdx="3" presStyleCnt="6">
        <dgm:presLayoutVars>
          <dgm:chMax val="0"/>
          <dgm:chPref val="0"/>
        </dgm:presLayoutVars>
      </dgm:prSet>
      <dgm:spPr/>
    </dgm:pt>
    <dgm:pt modelId="{567462DE-A7B0-422E-8AB8-8BC4B93F614D}" type="pres">
      <dgm:prSet presAssocID="{A07EC4AF-2A8C-4445-9CBA-FBDC281873DA}" presName="sibTrans" presStyleCnt="0"/>
      <dgm:spPr/>
    </dgm:pt>
    <dgm:pt modelId="{DAF1F233-F0F4-4BE7-AF0D-B53234D9548A}" type="pres">
      <dgm:prSet presAssocID="{77C4D7CF-8693-4F3D-ADAA-69CF5AF139BD}" presName="compNode" presStyleCnt="0"/>
      <dgm:spPr/>
    </dgm:pt>
    <dgm:pt modelId="{C543560C-3805-4EAF-AE46-F6C5840B6E11}" type="pres">
      <dgm:prSet presAssocID="{77C4D7CF-8693-4F3D-ADAA-69CF5AF139BD}" presName="bgRect" presStyleLbl="bgShp" presStyleIdx="4" presStyleCnt="6"/>
      <dgm:spPr/>
    </dgm:pt>
    <dgm:pt modelId="{3EF6CA28-50D0-48C1-900A-3DA7E89A6172}" type="pres">
      <dgm:prSet presAssocID="{77C4D7CF-8693-4F3D-ADAA-69CF5AF139B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Irritant"/>
        </a:ext>
      </dgm:extLst>
    </dgm:pt>
    <dgm:pt modelId="{910F970A-0736-4B47-81CE-510690060C49}" type="pres">
      <dgm:prSet presAssocID="{77C4D7CF-8693-4F3D-ADAA-69CF5AF139BD}" presName="spaceRect" presStyleCnt="0"/>
      <dgm:spPr/>
    </dgm:pt>
    <dgm:pt modelId="{DC7630C7-BD97-4935-A24B-3458BA2BFAB5}" type="pres">
      <dgm:prSet presAssocID="{77C4D7CF-8693-4F3D-ADAA-69CF5AF139BD}" presName="parTx" presStyleLbl="revTx" presStyleIdx="4" presStyleCnt="6">
        <dgm:presLayoutVars>
          <dgm:chMax val="0"/>
          <dgm:chPref val="0"/>
        </dgm:presLayoutVars>
      </dgm:prSet>
      <dgm:spPr/>
    </dgm:pt>
    <dgm:pt modelId="{5B57042B-1677-4BFA-9F7A-B86E0BCBDD0C}" type="pres">
      <dgm:prSet presAssocID="{23AAB9C5-82AD-4A2B-8CC7-88AD685D6BF6}" presName="sibTrans" presStyleCnt="0"/>
      <dgm:spPr/>
    </dgm:pt>
    <dgm:pt modelId="{AB9036F8-074D-4424-8107-E1B255584C60}" type="pres">
      <dgm:prSet presAssocID="{3B720603-801E-4962-9493-707B789B1162}" presName="compNode" presStyleCnt="0"/>
      <dgm:spPr/>
    </dgm:pt>
    <dgm:pt modelId="{27135BF6-0272-40DE-A48F-F6E5954363BC}" type="pres">
      <dgm:prSet presAssocID="{3B720603-801E-4962-9493-707B789B1162}" presName="bgRect" presStyleLbl="bgShp" presStyleIdx="5" presStyleCnt="6"/>
      <dgm:spPr/>
    </dgm:pt>
    <dgm:pt modelId="{BB87B9C5-AE41-4705-B641-8766B73B94EF}" type="pres">
      <dgm:prSet presAssocID="{3B720603-801E-4962-9493-707B789B116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Quotes"/>
        </a:ext>
      </dgm:extLst>
    </dgm:pt>
    <dgm:pt modelId="{D84E8B67-4A85-40FE-BB09-BAB3BC2E2448}" type="pres">
      <dgm:prSet presAssocID="{3B720603-801E-4962-9493-707B789B1162}" presName="spaceRect" presStyleCnt="0"/>
      <dgm:spPr/>
    </dgm:pt>
    <dgm:pt modelId="{586613CF-98E0-454D-A0E4-AE050DC2DD71}" type="pres">
      <dgm:prSet presAssocID="{3B720603-801E-4962-9493-707B789B1162}" presName="parTx" presStyleLbl="revTx" presStyleIdx="5" presStyleCnt="6">
        <dgm:presLayoutVars>
          <dgm:chMax val="0"/>
          <dgm:chPref val="0"/>
        </dgm:presLayoutVars>
      </dgm:prSet>
      <dgm:spPr/>
    </dgm:pt>
  </dgm:ptLst>
  <dgm:cxnLst>
    <dgm:cxn modelId="{40648D03-C91D-49A1-B15A-5BA4BB4B889E}" srcId="{281562D5-AB3F-413F-B2F1-81D271F31C40}" destId="{3B720603-801E-4962-9493-707B789B1162}" srcOrd="5" destOrd="0" parTransId="{169F58DD-72D5-4DE9-AF87-CF38AB6FE1CC}" sibTransId="{80195C9F-507D-4315-82A3-F0D75895D2F5}"/>
    <dgm:cxn modelId="{4951791F-B70E-48AD-A2B7-5C41DBCFC26C}" type="presOf" srcId="{E947989E-0191-4C66-97EA-015AD19DF013}" destId="{35BB9790-9107-4366-A65C-40BA4A1A6C6A}" srcOrd="0" destOrd="0" presId="urn:microsoft.com/office/officeart/2018/2/layout/IconVerticalSolidList"/>
    <dgm:cxn modelId="{5B072F39-ED13-45D6-A687-97E473429DC7}" type="presOf" srcId="{3B720603-801E-4962-9493-707B789B1162}" destId="{586613CF-98E0-454D-A0E4-AE050DC2DD71}" srcOrd="0" destOrd="0" presId="urn:microsoft.com/office/officeart/2018/2/layout/IconVerticalSolidList"/>
    <dgm:cxn modelId="{40649D40-A357-4C9E-9705-EEA90D1993C4}" type="presOf" srcId="{281562D5-AB3F-413F-B2F1-81D271F31C40}" destId="{1490C6FB-8B58-4231-8613-A162044CA323}" srcOrd="0" destOrd="0" presId="urn:microsoft.com/office/officeart/2018/2/layout/IconVerticalSolidList"/>
    <dgm:cxn modelId="{3DC3AA68-1A91-4579-AFA6-DAE11B2D89AC}" srcId="{281562D5-AB3F-413F-B2F1-81D271F31C40}" destId="{77C4D7CF-8693-4F3D-ADAA-69CF5AF139BD}" srcOrd="4" destOrd="0" parTransId="{B0685254-1DE8-4865-8E1E-6009C12F92C6}" sibTransId="{23AAB9C5-82AD-4A2B-8CC7-88AD685D6BF6}"/>
    <dgm:cxn modelId="{6395A773-723C-4FA2-9717-C27A6DA1CC74}" srcId="{281562D5-AB3F-413F-B2F1-81D271F31C40}" destId="{E947989E-0191-4C66-97EA-015AD19DF013}" srcOrd="2" destOrd="0" parTransId="{9DDDBC91-A2A9-43D4-BA24-36866C8384E3}" sibTransId="{FB4AED79-474F-4182-9467-2FF281B6229F}"/>
    <dgm:cxn modelId="{C550E374-AC4A-408B-B00D-B39210E03F38}" srcId="{281562D5-AB3F-413F-B2F1-81D271F31C40}" destId="{BBDE7114-457B-41E7-BDE1-8B85C081C34A}" srcOrd="1" destOrd="0" parTransId="{40ECE93C-6B42-49B1-82D2-9CFBCC36EE5A}" sibTransId="{E10D763C-AC98-4D4A-B315-E7ECC0A2102D}"/>
    <dgm:cxn modelId="{C7B5D585-21C1-440F-826F-0B160F53F0FF}" type="presOf" srcId="{77C4D7CF-8693-4F3D-ADAA-69CF5AF139BD}" destId="{DC7630C7-BD97-4935-A24B-3458BA2BFAB5}" srcOrd="0" destOrd="0" presId="urn:microsoft.com/office/officeart/2018/2/layout/IconVerticalSolidList"/>
    <dgm:cxn modelId="{1A8A359A-8F6A-4A8C-86E0-B734C18427DB}" srcId="{281562D5-AB3F-413F-B2F1-81D271F31C40}" destId="{9C7AD15C-4156-4F90-BCD5-60FC977C5106}" srcOrd="0" destOrd="0" parTransId="{76F75E3E-8622-4810-861C-5B842D57F3A8}" sibTransId="{511B7FEA-6912-4468-87F8-5A67B8D0882A}"/>
    <dgm:cxn modelId="{6E3FA6B7-DBF1-4940-B7F5-44070B70B948}" srcId="{281562D5-AB3F-413F-B2F1-81D271F31C40}" destId="{F0FB2989-7092-4657-B67E-6F7E1F42E00F}" srcOrd="3" destOrd="0" parTransId="{EB909888-4E81-4E8C-8EA4-4F10C3F0453F}" sibTransId="{A07EC4AF-2A8C-4445-9CBA-FBDC281873DA}"/>
    <dgm:cxn modelId="{C1F000E5-CE37-4451-AB42-051C159D3487}" type="presOf" srcId="{BBDE7114-457B-41E7-BDE1-8B85C081C34A}" destId="{B0123B6E-6346-440A-8E09-75CC83C954F5}" srcOrd="0" destOrd="0" presId="urn:microsoft.com/office/officeart/2018/2/layout/IconVerticalSolidList"/>
    <dgm:cxn modelId="{F655CDE6-5760-4889-B7B2-95553BB2E54E}" type="presOf" srcId="{9C7AD15C-4156-4F90-BCD5-60FC977C5106}" destId="{9F35BD26-B4E7-40C8-A272-DC38F6CF6755}" srcOrd="0" destOrd="0" presId="urn:microsoft.com/office/officeart/2018/2/layout/IconVerticalSolidList"/>
    <dgm:cxn modelId="{62D1C8F8-2F88-4EDD-A0D3-775621902D55}" type="presOf" srcId="{F0FB2989-7092-4657-B67E-6F7E1F42E00F}" destId="{966F964D-6166-4736-AADB-F3CED0807C41}" srcOrd="0" destOrd="0" presId="urn:microsoft.com/office/officeart/2018/2/layout/IconVerticalSolidList"/>
    <dgm:cxn modelId="{2C39786F-1C61-48A6-A558-C0B7BAFAA40A}" type="presParOf" srcId="{1490C6FB-8B58-4231-8613-A162044CA323}" destId="{5CC1DE58-EBF0-46B3-99DD-AA546581B95F}" srcOrd="0" destOrd="0" presId="urn:microsoft.com/office/officeart/2018/2/layout/IconVerticalSolidList"/>
    <dgm:cxn modelId="{C6A049CF-6F95-4B78-8EC0-67C77DE5995E}" type="presParOf" srcId="{5CC1DE58-EBF0-46B3-99DD-AA546581B95F}" destId="{869FC538-B357-463D-A05E-5AA0AE4C6724}" srcOrd="0" destOrd="0" presId="urn:microsoft.com/office/officeart/2018/2/layout/IconVerticalSolidList"/>
    <dgm:cxn modelId="{D7C1452B-EE0A-4C65-AF74-F137021B581B}" type="presParOf" srcId="{5CC1DE58-EBF0-46B3-99DD-AA546581B95F}" destId="{DE80374D-82C5-4D2F-BB98-8E8BB9F4A2E1}" srcOrd="1" destOrd="0" presId="urn:microsoft.com/office/officeart/2018/2/layout/IconVerticalSolidList"/>
    <dgm:cxn modelId="{FA1107C4-B2F8-468B-939C-C031C07EF2AB}" type="presParOf" srcId="{5CC1DE58-EBF0-46B3-99DD-AA546581B95F}" destId="{865FB6EF-B326-4697-B5E8-B96F51C640A4}" srcOrd="2" destOrd="0" presId="urn:microsoft.com/office/officeart/2018/2/layout/IconVerticalSolidList"/>
    <dgm:cxn modelId="{2B155B1B-495A-4916-843F-778AD99143ED}" type="presParOf" srcId="{5CC1DE58-EBF0-46B3-99DD-AA546581B95F}" destId="{9F35BD26-B4E7-40C8-A272-DC38F6CF6755}" srcOrd="3" destOrd="0" presId="urn:microsoft.com/office/officeart/2018/2/layout/IconVerticalSolidList"/>
    <dgm:cxn modelId="{67B437E1-3D4D-4169-A6F1-3683E7FDB4C2}" type="presParOf" srcId="{1490C6FB-8B58-4231-8613-A162044CA323}" destId="{D19191DB-6AB1-4756-B3A5-A875BE355284}" srcOrd="1" destOrd="0" presId="urn:microsoft.com/office/officeart/2018/2/layout/IconVerticalSolidList"/>
    <dgm:cxn modelId="{333E152F-D22E-453B-A74C-124E53D5D151}" type="presParOf" srcId="{1490C6FB-8B58-4231-8613-A162044CA323}" destId="{C4804635-D8DA-467D-92F7-43A95EE8976B}" srcOrd="2" destOrd="0" presId="urn:microsoft.com/office/officeart/2018/2/layout/IconVerticalSolidList"/>
    <dgm:cxn modelId="{91AB5C15-F782-4AFB-84E2-A3EB86078748}" type="presParOf" srcId="{C4804635-D8DA-467D-92F7-43A95EE8976B}" destId="{FB76DA7E-4ADB-425D-A452-E166568E7CB9}" srcOrd="0" destOrd="0" presId="urn:microsoft.com/office/officeart/2018/2/layout/IconVerticalSolidList"/>
    <dgm:cxn modelId="{8E6DA2DF-3FC6-4B12-BF81-C33D266D1477}" type="presParOf" srcId="{C4804635-D8DA-467D-92F7-43A95EE8976B}" destId="{477AA200-03AC-41EF-B181-6F4C48B7B990}" srcOrd="1" destOrd="0" presId="urn:microsoft.com/office/officeart/2018/2/layout/IconVerticalSolidList"/>
    <dgm:cxn modelId="{BA93C8F9-D57D-4C70-9341-9A9A92DC325D}" type="presParOf" srcId="{C4804635-D8DA-467D-92F7-43A95EE8976B}" destId="{DDE86A07-5B12-4996-A241-E6FD30123E60}" srcOrd="2" destOrd="0" presId="urn:microsoft.com/office/officeart/2018/2/layout/IconVerticalSolidList"/>
    <dgm:cxn modelId="{B970CC81-34C7-4CF1-9EA2-E4DBCB9794D5}" type="presParOf" srcId="{C4804635-D8DA-467D-92F7-43A95EE8976B}" destId="{B0123B6E-6346-440A-8E09-75CC83C954F5}" srcOrd="3" destOrd="0" presId="urn:microsoft.com/office/officeart/2018/2/layout/IconVerticalSolidList"/>
    <dgm:cxn modelId="{1872DFEF-1B62-4CEE-AD24-B66AEFA52C49}" type="presParOf" srcId="{1490C6FB-8B58-4231-8613-A162044CA323}" destId="{D913D1DE-5246-4E85-9B3D-22811B47862C}" srcOrd="3" destOrd="0" presId="urn:microsoft.com/office/officeart/2018/2/layout/IconVerticalSolidList"/>
    <dgm:cxn modelId="{410F5D54-1F8A-4D88-A513-195C36FC6103}" type="presParOf" srcId="{1490C6FB-8B58-4231-8613-A162044CA323}" destId="{75A906F1-73F4-43B4-805B-599E3EB1FD2E}" srcOrd="4" destOrd="0" presId="urn:microsoft.com/office/officeart/2018/2/layout/IconVerticalSolidList"/>
    <dgm:cxn modelId="{7C84554E-9F89-4D73-BD9B-648DBC06C935}" type="presParOf" srcId="{75A906F1-73F4-43B4-805B-599E3EB1FD2E}" destId="{78751B9F-008E-4B66-B0CF-CC311E631C2B}" srcOrd="0" destOrd="0" presId="urn:microsoft.com/office/officeart/2018/2/layout/IconVerticalSolidList"/>
    <dgm:cxn modelId="{6D2F7FEA-0ABF-4588-926D-58FC7B53BDDB}" type="presParOf" srcId="{75A906F1-73F4-43B4-805B-599E3EB1FD2E}" destId="{D4DEC2FC-8BBA-4C2B-8D97-8CF408FA639D}" srcOrd="1" destOrd="0" presId="urn:microsoft.com/office/officeart/2018/2/layout/IconVerticalSolidList"/>
    <dgm:cxn modelId="{83E7FD30-3915-454B-B348-ACDD2D90E34E}" type="presParOf" srcId="{75A906F1-73F4-43B4-805B-599E3EB1FD2E}" destId="{1165AC1B-9046-4CCF-9DA9-16CE02D1C7C1}" srcOrd="2" destOrd="0" presId="urn:microsoft.com/office/officeart/2018/2/layout/IconVerticalSolidList"/>
    <dgm:cxn modelId="{DB13608F-2008-41C0-8D7F-36B6D8C8EA01}" type="presParOf" srcId="{75A906F1-73F4-43B4-805B-599E3EB1FD2E}" destId="{35BB9790-9107-4366-A65C-40BA4A1A6C6A}" srcOrd="3" destOrd="0" presId="urn:microsoft.com/office/officeart/2018/2/layout/IconVerticalSolidList"/>
    <dgm:cxn modelId="{91E8E982-BC38-48D5-97C7-F8C3D73FD1D3}" type="presParOf" srcId="{1490C6FB-8B58-4231-8613-A162044CA323}" destId="{6463CB65-4D7D-4836-B04F-C0AC8F80280C}" srcOrd="5" destOrd="0" presId="urn:microsoft.com/office/officeart/2018/2/layout/IconVerticalSolidList"/>
    <dgm:cxn modelId="{F6D73534-F9E2-49BF-917C-34772AB765E5}" type="presParOf" srcId="{1490C6FB-8B58-4231-8613-A162044CA323}" destId="{A783D480-C484-428A-8E9D-A3E7D1C818E9}" srcOrd="6" destOrd="0" presId="urn:microsoft.com/office/officeart/2018/2/layout/IconVerticalSolidList"/>
    <dgm:cxn modelId="{AB8F5740-5716-4DF5-BD92-D76C4950060F}" type="presParOf" srcId="{A783D480-C484-428A-8E9D-A3E7D1C818E9}" destId="{3271116D-15E0-4291-9CE7-A1D682E367FD}" srcOrd="0" destOrd="0" presId="urn:microsoft.com/office/officeart/2018/2/layout/IconVerticalSolidList"/>
    <dgm:cxn modelId="{813219FC-3017-43C4-96B8-680EDA1450DD}" type="presParOf" srcId="{A783D480-C484-428A-8E9D-A3E7D1C818E9}" destId="{264A3FE5-E0F3-4621-A458-84C72D0E4272}" srcOrd="1" destOrd="0" presId="urn:microsoft.com/office/officeart/2018/2/layout/IconVerticalSolidList"/>
    <dgm:cxn modelId="{4EA4ECA6-5676-4863-B035-F8B788153A6B}" type="presParOf" srcId="{A783D480-C484-428A-8E9D-A3E7D1C818E9}" destId="{E6A70B9D-D51D-45D0-B64A-EEC2A8861949}" srcOrd="2" destOrd="0" presId="urn:microsoft.com/office/officeart/2018/2/layout/IconVerticalSolidList"/>
    <dgm:cxn modelId="{6628841A-4F2E-4A94-946D-A19652E9715A}" type="presParOf" srcId="{A783D480-C484-428A-8E9D-A3E7D1C818E9}" destId="{966F964D-6166-4736-AADB-F3CED0807C41}" srcOrd="3" destOrd="0" presId="urn:microsoft.com/office/officeart/2018/2/layout/IconVerticalSolidList"/>
    <dgm:cxn modelId="{628DCD58-6ECA-4BFA-9051-5004B519A1E2}" type="presParOf" srcId="{1490C6FB-8B58-4231-8613-A162044CA323}" destId="{567462DE-A7B0-422E-8AB8-8BC4B93F614D}" srcOrd="7" destOrd="0" presId="urn:microsoft.com/office/officeart/2018/2/layout/IconVerticalSolidList"/>
    <dgm:cxn modelId="{79690D57-2AAA-4DD4-8456-F2345294A646}" type="presParOf" srcId="{1490C6FB-8B58-4231-8613-A162044CA323}" destId="{DAF1F233-F0F4-4BE7-AF0D-B53234D9548A}" srcOrd="8" destOrd="0" presId="urn:microsoft.com/office/officeart/2018/2/layout/IconVerticalSolidList"/>
    <dgm:cxn modelId="{992E9FE4-AFC2-45AB-9B14-4927DB38DCF3}" type="presParOf" srcId="{DAF1F233-F0F4-4BE7-AF0D-B53234D9548A}" destId="{C543560C-3805-4EAF-AE46-F6C5840B6E11}" srcOrd="0" destOrd="0" presId="urn:microsoft.com/office/officeart/2018/2/layout/IconVerticalSolidList"/>
    <dgm:cxn modelId="{C1B8B091-96A5-4EEA-B6C7-AFF9DBCC02F2}" type="presParOf" srcId="{DAF1F233-F0F4-4BE7-AF0D-B53234D9548A}" destId="{3EF6CA28-50D0-48C1-900A-3DA7E89A6172}" srcOrd="1" destOrd="0" presId="urn:microsoft.com/office/officeart/2018/2/layout/IconVerticalSolidList"/>
    <dgm:cxn modelId="{95EE5E43-9134-453F-A8CA-907B2C917176}" type="presParOf" srcId="{DAF1F233-F0F4-4BE7-AF0D-B53234D9548A}" destId="{910F970A-0736-4B47-81CE-510690060C49}" srcOrd="2" destOrd="0" presId="urn:microsoft.com/office/officeart/2018/2/layout/IconVerticalSolidList"/>
    <dgm:cxn modelId="{F0149678-D730-43A1-A819-E47030D1ABE8}" type="presParOf" srcId="{DAF1F233-F0F4-4BE7-AF0D-B53234D9548A}" destId="{DC7630C7-BD97-4935-A24B-3458BA2BFAB5}" srcOrd="3" destOrd="0" presId="urn:microsoft.com/office/officeart/2018/2/layout/IconVerticalSolidList"/>
    <dgm:cxn modelId="{2729EFD9-EBB4-4AD3-AD26-0F606FE7A4AD}" type="presParOf" srcId="{1490C6FB-8B58-4231-8613-A162044CA323}" destId="{5B57042B-1677-4BFA-9F7A-B86E0BCBDD0C}" srcOrd="9" destOrd="0" presId="urn:microsoft.com/office/officeart/2018/2/layout/IconVerticalSolidList"/>
    <dgm:cxn modelId="{BC433519-9C66-470C-A6FB-03C2238882D0}" type="presParOf" srcId="{1490C6FB-8B58-4231-8613-A162044CA323}" destId="{AB9036F8-074D-4424-8107-E1B255584C60}" srcOrd="10" destOrd="0" presId="urn:microsoft.com/office/officeart/2018/2/layout/IconVerticalSolidList"/>
    <dgm:cxn modelId="{3C373DDA-AE2E-46BF-9774-9670113749EB}" type="presParOf" srcId="{AB9036F8-074D-4424-8107-E1B255584C60}" destId="{27135BF6-0272-40DE-A48F-F6E5954363BC}" srcOrd="0" destOrd="0" presId="urn:microsoft.com/office/officeart/2018/2/layout/IconVerticalSolidList"/>
    <dgm:cxn modelId="{8D4B458F-1A1B-47F5-BA06-FAB4F37E0598}" type="presParOf" srcId="{AB9036F8-074D-4424-8107-E1B255584C60}" destId="{BB87B9C5-AE41-4705-B641-8766B73B94EF}" srcOrd="1" destOrd="0" presId="urn:microsoft.com/office/officeart/2018/2/layout/IconVerticalSolidList"/>
    <dgm:cxn modelId="{5BA84B1F-E97F-4796-8E28-2DC3BD59AAB7}" type="presParOf" srcId="{AB9036F8-074D-4424-8107-E1B255584C60}" destId="{D84E8B67-4A85-40FE-BB09-BAB3BC2E2448}" srcOrd="2" destOrd="0" presId="urn:microsoft.com/office/officeart/2018/2/layout/IconVerticalSolidList"/>
    <dgm:cxn modelId="{921EF673-39B0-4817-AC9A-E988BE83B5FE}" type="presParOf" srcId="{AB9036F8-074D-4424-8107-E1B255584C60}" destId="{586613CF-98E0-454D-A0E4-AE050DC2DD7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8E4165-D4B6-49DF-977C-3C9E50719855}">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C0F32B-B867-46AD-BDD3-5B98C3E5D400}">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AC01E4-6134-44F0-A534-5A680DC5F319}">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Literature Review</a:t>
          </a:r>
        </a:p>
      </dsp:txBody>
      <dsp:txXfrm>
        <a:off x="1941716" y="718"/>
        <a:ext cx="4571887" cy="1681139"/>
      </dsp:txXfrm>
    </dsp:sp>
    <dsp:sp modelId="{6E04749D-54D0-4A9F-AECC-697C7A13160F}">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12046C-5E84-4C9C-A663-1ABF815C7327}">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0D1E7D-2967-449B-A58E-0C3C2A45A3AC}">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I will be going through the initial exploratory analysis and my progress</a:t>
          </a:r>
        </a:p>
      </dsp:txBody>
      <dsp:txXfrm>
        <a:off x="1941716" y="2102143"/>
        <a:ext cx="4571887" cy="1681139"/>
      </dsp:txXfrm>
    </dsp:sp>
    <dsp:sp modelId="{B7872C12-55C2-4CAF-B363-85CD99DF8DF7}">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A77C66-B885-4CFE-A0FD-25D1EDC9F8B3}">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9EE469-CACE-46D6-BA04-C2774E20B7E3}">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Outcomes of the Analysis and text cleaning</a:t>
          </a:r>
        </a:p>
      </dsp:txBody>
      <dsp:txXfrm>
        <a:off x="1941716" y="4203567"/>
        <a:ext cx="4571887" cy="16811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FC538-B357-463D-A05E-5AA0AE4C6724}">
      <dsp:nvSpPr>
        <dsp:cNvPr id="0" name=""/>
        <dsp:cNvSpPr/>
      </dsp:nvSpPr>
      <dsp:spPr>
        <a:xfrm>
          <a:off x="0" y="1903"/>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80374D-82C5-4D2F-BB98-8E8BB9F4A2E1}">
      <dsp:nvSpPr>
        <dsp:cNvPr id="0" name=""/>
        <dsp:cNvSpPr/>
      </dsp:nvSpPr>
      <dsp:spPr>
        <a:xfrm>
          <a:off x="245405" y="184436"/>
          <a:ext cx="446191" cy="4461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35BD26-B4E7-40C8-A272-DC38F6CF6755}">
      <dsp:nvSpPr>
        <dsp:cNvPr id="0" name=""/>
        <dsp:cNvSpPr/>
      </dsp:nvSpPr>
      <dsp:spPr>
        <a:xfrm>
          <a:off x="937002" y="1903"/>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Removed punctuations </a:t>
          </a:r>
        </a:p>
      </dsp:txBody>
      <dsp:txXfrm>
        <a:off x="937002" y="1903"/>
        <a:ext cx="5576601" cy="811257"/>
      </dsp:txXfrm>
    </dsp:sp>
    <dsp:sp modelId="{FB76DA7E-4ADB-425D-A452-E166568E7CB9}">
      <dsp:nvSpPr>
        <dsp:cNvPr id="0" name=""/>
        <dsp:cNvSpPr/>
      </dsp:nvSpPr>
      <dsp:spPr>
        <a:xfrm>
          <a:off x="0" y="1015975"/>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7AA200-03AC-41EF-B181-6F4C48B7B990}">
      <dsp:nvSpPr>
        <dsp:cNvPr id="0" name=""/>
        <dsp:cNvSpPr/>
      </dsp:nvSpPr>
      <dsp:spPr>
        <a:xfrm>
          <a:off x="245405" y="1198508"/>
          <a:ext cx="446191" cy="4461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123B6E-6346-440A-8E09-75CC83C954F5}">
      <dsp:nvSpPr>
        <dsp:cNvPr id="0" name=""/>
        <dsp:cNvSpPr/>
      </dsp:nvSpPr>
      <dsp:spPr>
        <a:xfrm>
          <a:off x="937002" y="1015975"/>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Stop words</a:t>
          </a:r>
        </a:p>
      </dsp:txBody>
      <dsp:txXfrm>
        <a:off x="937002" y="1015975"/>
        <a:ext cx="5576601" cy="811257"/>
      </dsp:txXfrm>
    </dsp:sp>
    <dsp:sp modelId="{78751B9F-008E-4B66-B0CF-CC311E631C2B}">
      <dsp:nvSpPr>
        <dsp:cNvPr id="0" name=""/>
        <dsp:cNvSpPr/>
      </dsp:nvSpPr>
      <dsp:spPr>
        <a:xfrm>
          <a:off x="0" y="2030048"/>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DEC2FC-8BBA-4C2B-8D97-8CF408FA639D}">
      <dsp:nvSpPr>
        <dsp:cNvPr id="0" name=""/>
        <dsp:cNvSpPr/>
      </dsp:nvSpPr>
      <dsp:spPr>
        <a:xfrm>
          <a:off x="245405" y="2212581"/>
          <a:ext cx="446191" cy="4461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BB9790-9107-4366-A65C-40BA4A1A6C6A}">
      <dsp:nvSpPr>
        <dsp:cNvPr id="0" name=""/>
        <dsp:cNvSpPr/>
      </dsp:nvSpPr>
      <dsp:spPr>
        <a:xfrm>
          <a:off x="937002" y="2030048"/>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Removed numbers from the text data</a:t>
          </a:r>
        </a:p>
      </dsp:txBody>
      <dsp:txXfrm>
        <a:off x="937002" y="2030048"/>
        <a:ext cx="5576601" cy="811257"/>
      </dsp:txXfrm>
    </dsp:sp>
    <dsp:sp modelId="{3271116D-15E0-4291-9CE7-A1D682E367FD}">
      <dsp:nvSpPr>
        <dsp:cNvPr id="0" name=""/>
        <dsp:cNvSpPr/>
      </dsp:nvSpPr>
      <dsp:spPr>
        <a:xfrm>
          <a:off x="0" y="3044120"/>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4A3FE5-E0F3-4621-A458-84C72D0E4272}">
      <dsp:nvSpPr>
        <dsp:cNvPr id="0" name=""/>
        <dsp:cNvSpPr/>
      </dsp:nvSpPr>
      <dsp:spPr>
        <a:xfrm>
          <a:off x="245405" y="3226653"/>
          <a:ext cx="446191" cy="4461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6F964D-6166-4736-AADB-F3CED0807C41}">
      <dsp:nvSpPr>
        <dsp:cNvPr id="0" name=""/>
        <dsp:cNvSpPr/>
      </dsp:nvSpPr>
      <dsp:spPr>
        <a:xfrm>
          <a:off x="937002" y="3044120"/>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Changed the data into single case format. </a:t>
          </a:r>
        </a:p>
      </dsp:txBody>
      <dsp:txXfrm>
        <a:off x="937002" y="3044120"/>
        <a:ext cx="5576601" cy="811257"/>
      </dsp:txXfrm>
    </dsp:sp>
    <dsp:sp modelId="{C543560C-3805-4EAF-AE46-F6C5840B6E11}">
      <dsp:nvSpPr>
        <dsp:cNvPr id="0" name=""/>
        <dsp:cNvSpPr/>
      </dsp:nvSpPr>
      <dsp:spPr>
        <a:xfrm>
          <a:off x="0" y="4058192"/>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F6CA28-50D0-48C1-900A-3DA7E89A6172}">
      <dsp:nvSpPr>
        <dsp:cNvPr id="0" name=""/>
        <dsp:cNvSpPr/>
      </dsp:nvSpPr>
      <dsp:spPr>
        <a:xfrm>
          <a:off x="245405" y="4240725"/>
          <a:ext cx="446191" cy="4461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7630C7-BD97-4935-A24B-3458BA2BFAB5}">
      <dsp:nvSpPr>
        <dsp:cNvPr id="0" name=""/>
        <dsp:cNvSpPr/>
      </dsp:nvSpPr>
      <dsp:spPr>
        <a:xfrm>
          <a:off x="937002" y="4058192"/>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Then I had done lemmatizations where I faced some issues with the results. </a:t>
          </a:r>
        </a:p>
      </dsp:txBody>
      <dsp:txXfrm>
        <a:off x="937002" y="4058192"/>
        <a:ext cx="5576601" cy="811257"/>
      </dsp:txXfrm>
    </dsp:sp>
    <dsp:sp modelId="{27135BF6-0272-40DE-A48F-F6E5954363BC}">
      <dsp:nvSpPr>
        <dsp:cNvPr id="0" name=""/>
        <dsp:cNvSpPr/>
      </dsp:nvSpPr>
      <dsp:spPr>
        <a:xfrm>
          <a:off x="0" y="5072264"/>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87B9C5-AE41-4705-B641-8766B73B94EF}">
      <dsp:nvSpPr>
        <dsp:cNvPr id="0" name=""/>
        <dsp:cNvSpPr/>
      </dsp:nvSpPr>
      <dsp:spPr>
        <a:xfrm>
          <a:off x="245405" y="5254797"/>
          <a:ext cx="446191" cy="44619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6613CF-98E0-454D-A0E4-AE050DC2DD71}">
      <dsp:nvSpPr>
        <dsp:cNvPr id="0" name=""/>
        <dsp:cNvSpPr/>
      </dsp:nvSpPr>
      <dsp:spPr>
        <a:xfrm>
          <a:off x="937002" y="5072264"/>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Then I tokenized the words and created a data frame ready for some analysis. </a:t>
          </a:r>
        </a:p>
      </dsp:txBody>
      <dsp:txXfrm>
        <a:off x="937002" y="5072264"/>
        <a:ext cx="5576601" cy="8112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9C477-F1D9-4288-8715-CD3523685A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E6FDA4-BA25-4812-9CDF-AB10AC3C85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46F17A-532B-4CC7-8A68-E78B87CD8D1F}"/>
              </a:ext>
            </a:extLst>
          </p:cNvPr>
          <p:cNvSpPr>
            <a:spLocks noGrp="1"/>
          </p:cNvSpPr>
          <p:nvPr>
            <p:ph type="dt" sz="half" idx="10"/>
          </p:nvPr>
        </p:nvSpPr>
        <p:spPr/>
        <p:txBody>
          <a:bodyPr/>
          <a:lstStyle/>
          <a:p>
            <a:fld id="{6609C824-D7F1-4B22-BDA0-1D9BC88B391E}" type="datetimeFigureOut">
              <a:rPr lang="en-US" smtClean="0"/>
              <a:t>3/1/2020</a:t>
            </a:fld>
            <a:endParaRPr lang="en-US"/>
          </a:p>
        </p:txBody>
      </p:sp>
      <p:sp>
        <p:nvSpPr>
          <p:cNvPr id="5" name="Footer Placeholder 4">
            <a:extLst>
              <a:ext uri="{FF2B5EF4-FFF2-40B4-BE49-F238E27FC236}">
                <a16:creationId xmlns:a16="http://schemas.microsoft.com/office/drawing/2014/main" id="{C4E8A51B-4543-4A5E-9D8D-67CF48C6C2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C19D5E-DB3B-4CE0-BCF1-210E1F3252B4}"/>
              </a:ext>
            </a:extLst>
          </p:cNvPr>
          <p:cNvSpPr>
            <a:spLocks noGrp="1"/>
          </p:cNvSpPr>
          <p:nvPr>
            <p:ph type="sldNum" sz="quarter" idx="12"/>
          </p:nvPr>
        </p:nvSpPr>
        <p:spPr/>
        <p:txBody>
          <a:bodyPr/>
          <a:lstStyle/>
          <a:p>
            <a:fld id="{EAACA570-030A-4BB6-AA1D-A3C7968D3E1E}" type="slidenum">
              <a:rPr lang="en-US" smtClean="0"/>
              <a:t>‹#›</a:t>
            </a:fld>
            <a:endParaRPr lang="en-US"/>
          </a:p>
        </p:txBody>
      </p:sp>
    </p:spTree>
    <p:extLst>
      <p:ext uri="{BB962C8B-B14F-4D97-AF65-F5344CB8AC3E}">
        <p14:creationId xmlns:p14="http://schemas.microsoft.com/office/powerpoint/2010/main" val="2370440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B038E-741C-4943-B40A-662C49A90A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3E5B2C-FF97-4213-9E77-2F9B9B9FD1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E2283-AE7F-49F4-B393-E01704018600}"/>
              </a:ext>
            </a:extLst>
          </p:cNvPr>
          <p:cNvSpPr>
            <a:spLocks noGrp="1"/>
          </p:cNvSpPr>
          <p:nvPr>
            <p:ph type="dt" sz="half" idx="10"/>
          </p:nvPr>
        </p:nvSpPr>
        <p:spPr/>
        <p:txBody>
          <a:bodyPr/>
          <a:lstStyle/>
          <a:p>
            <a:fld id="{6609C824-D7F1-4B22-BDA0-1D9BC88B391E}" type="datetimeFigureOut">
              <a:rPr lang="en-US" smtClean="0"/>
              <a:t>3/1/2020</a:t>
            </a:fld>
            <a:endParaRPr lang="en-US"/>
          </a:p>
        </p:txBody>
      </p:sp>
      <p:sp>
        <p:nvSpPr>
          <p:cNvPr id="5" name="Footer Placeholder 4">
            <a:extLst>
              <a:ext uri="{FF2B5EF4-FFF2-40B4-BE49-F238E27FC236}">
                <a16:creationId xmlns:a16="http://schemas.microsoft.com/office/drawing/2014/main" id="{D8AFE1C3-2D15-4EE5-9A9B-2891C09B66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70D5E7-D3E1-402F-80B5-5B3011787D8B}"/>
              </a:ext>
            </a:extLst>
          </p:cNvPr>
          <p:cNvSpPr>
            <a:spLocks noGrp="1"/>
          </p:cNvSpPr>
          <p:nvPr>
            <p:ph type="sldNum" sz="quarter" idx="12"/>
          </p:nvPr>
        </p:nvSpPr>
        <p:spPr/>
        <p:txBody>
          <a:bodyPr/>
          <a:lstStyle/>
          <a:p>
            <a:fld id="{EAACA570-030A-4BB6-AA1D-A3C7968D3E1E}" type="slidenum">
              <a:rPr lang="en-US" smtClean="0"/>
              <a:t>‹#›</a:t>
            </a:fld>
            <a:endParaRPr lang="en-US"/>
          </a:p>
        </p:txBody>
      </p:sp>
    </p:spTree>
    <p:extLst>
      <p:ext uri="{BB962C8B-B14F-4D97-AF65-F5344CB8AC3E}">
        <p14:creationId xmlns:p14="http://schemas.microsoft.com/office/powerpoint/2010/main" val="1948562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8FD1C8-731C-48D7-8BD7-5887AA977E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589107-177E-4212-9C1A-DD4CDF3CCE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464DA9-294A-481A-9216-D1F6DDCB2553}"/>
              </a:ext>
            </a:extLst>
          </p:cNvPr>
          <p:cNvSpPr>
            <a:spLocks noGrp="1"/>
          </p:cNvSpPr>
          <p:nvPr>
            <p:ph type="dt" sz="half" idx="10"/>
          </p:nvPr>
        </p:nvSpPr>
        <p:spPr/>
        <p:txBody>
          <a:bodyPr/>
          <a:lstStyle/>
          <a:p>
            <a:fld id="{6609C824-D7F1-4B22-BDA0-1D9BC88B391E}" type="datetimeFigureOut">
              <a:rPr lang="en-US" smtClean="0"/>
              <a:t>3/1/2020</a:t>
            </a:fld>
            <a:endParaRPr lang="en-US"/>
          </a:p>
        </p:txBody>
      </p:sp>
      <p:sp>
        <p:nvSpPr>
          <p:cNvPr id="5" name="Footer Placeholder 4">
            <a:extLst>
              <a:ext uri="{FF2B5EF4-FFF2-40B4-BE49-F238E27FC236}">
                <a16:creationId xmlns:a16="http://schemas.microsoft.com/office/drawing/2014/main" id="{A6CA0E69-D49E-48D5-9113-A83F787F2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79BC84-DB8D-4D98-A3B1-C70A8A864014}"/>
              </a:ext>
            </a:extLst>
          </p:cNvPr>
          <p:cNvSpPr>
            <a:spLocks noGrp="1"/>
          </p:cNvSpPr>
          <p:nvPr>
            <p:ph type="sldNum" sz="quarter" idx="12"/>
          </p:nvPr>
        </p:nvSpPr>
        <p:spPr/>
        <p:txBody>
          <a:bodyPr/>
          <a:lstStyle/>
          <a:p>
            <a:fld id="{EAACA570-030A-4BB6-AA1D-A3C7968D3E1E}" type="slidenum">
              <a:rPr lang="en-US" smtClean="0"/>
              <a:t>‹#›</a:t>
            </a:fld>
            <a:endParaRPr lang="en-US"/>
          </a:p>
        </p:txBody>
      </p:sp>
    </p:spTree>
    <p:extLst>
      <p:ext uri="{BB962C8B-B14F-4D97-AF65-F5344CB8AC3E}">
        <p14:creationId xmlns:p14="http://schemas.microsoft.com/office/powerpoint/2010/main" val="524797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935B5-AE0C-4783-942E-F5BD4E86AB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E4FA23-B567-4317-815A-81D223DBEE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8AFBB7-834F-4713-B931-DD40B6D04955}"/>
              </a:ext>
            </a:extLst>
          </p:cNvPr>
          <p:cNvSpPr>
            <a:spLocks noGrp="1"/>
          </p:cNvSpPr>
          <p:nvPr>
            <p:ph type="dt" sz="half" idx="10"/>
          </p:nvPr>
        </p:nvSpPr>
        <p:spPr/>
        <p:txBody>
          <a:bodyPr/>
          <a:lstStyle/>
          <a:p>
            <a:fld id="{6609C824-D7F1-4B22-BDA0-1D9BC88B391E}" type="datetimeFigureOut">
              <a:rPr lang="en-US" smtClean="0"/>
              <a:t>3/1/2020</a:t>
            </a:fld>
            <a:endParaRPr lang="en-US"/>
          </a:p>
        </p:txBody>
      </p:sp>
      <p:sp>
        <p:nvSpPr>
          <p:cNvPr id="5" name="Footer Placeholder 4">
            <a:extLst>
              <a:ext uri="{FF2B5EF4-FFF2-40B4-BE49-F238E27FC236}">
                <a16:creationId xmlns:a16="http://schemas.microsoft.com/office/drawing/2014/main" id="{860695BB-7D7F-46A4-971F-04F5F01043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1EB9DA-50F5-4CD6-BB7B-8853500F659B}"/>
              </a:ext>
            </a:extLst>
          </p:cNvPr>
          <p:cNvSpPr>
            <a:spLocks noGrp="1"/>
          </p:cNvSpPr>
          <p:nvPr>
            <p:ph type="sldNum" sz="quarter" idx="12"/>
          </p:nvPr>
        </p:nvSpPr>
        <p:spPr/>
        <p:txBody>
          <a:bodyPr/>
          <a:lstStyle/>
          <a:p>
            <a:fld id="{EAACA570-030A-4BB6-AA1D-A3C7968D3E1E}" type="slidenum">
              <a:rPr lang="en-US" smtClean="0"/>
              <a:t>‹#›</a:t>
            </a:fld>
            <a:endParaRPr lang="en-US"/>
          </a:p>
        </p:txBody>
      </p:sp>
    </p:spTree>
    <p:extLst>
      <p:ext uri="{BB962C8B-B14F-4D97-AF65-F5344CB8AC3E}">
        <p14:creationId xmlns:p14="http://schemas.microsoft.com/office/powerpoint/2010/main" val="1437806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F4B70-178A-45B8-BA30-5623C4EA23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268612-6CE7-44C5-8701-5207FC6BDA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B18290-C02F-4F64-A08F-45B21EA21EBA}"/>
              </a:ext>
            </a:extLst>
          </p:cNvPr>
          <p:cNvSpPr>
            <a:spLocks noGrp="1"/>
          </p:cNvSpPr>
          <p:nvPr>
            <p:ph type="dt" sz="half" idx="10"/>
          </p:nvPr>
        </p:nvSpPr>
        <p:spPr/>
        <p:txBody>
          <a:bodyPr/>
          <a:lstStyle/>
          <a:p>
            <a:fld id="{6609C824-D7F1-4B22-BDA0-1D9BC88B391E}" type="datetimeFigureOut">
              <a:rPr lang="en-US" smtClean="0"/>
              <a:t>3/1/2020</a:t>
            </a:fld>
            <a:endParaRPr lang="en-US"/>
          </a:p>
        </p:txBody>
      </p:sp>
      <p:sp>
        <p:nvSpPr>
          <p:cNvPr id="5" name="Footer Placeholder 4">
            <a:extLst>
              <a:ext uri="{FF2B5EF4-FFF2-40B4-BE49-F238E27FC236}">
                <a16:creationId xmlns:a16="http://schemas.microsoft.com/office/drawing/2014/main" id="{9E39533C-3888-48A6-AAF1-6839BEEC57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531F43-DF17-4C80-8B47-06FE4AAAC9F4}"/>
              </a:ext>
            </a:extLst>
          </p:cNvPr>
          <p:cNvSpPr>
            <a:spLocks noGrp="1"/>
          </p:cNvSpPr>
          <p:nvPr>
            <p:ph type="sldNum" sz="quarter" idx="12"/>
          </p:nvPr>
        </p:nvSpPr>
        <p:spPr/>
        <p:txBody>
          <a:bodyPr/>
          <a:lstStyle/>
          <a:p>
            <a:fld id="{EAACA570-030A-4BB6-AA1D-A3C7968D3E1E}" type="slidenum">
              <a:rPr lang="en-US" smtClean="0"/>
              <a:t>‹#›</a:t>
            </a:fld>
            <a:endParaRPr lang="en-US"/>
          </a:p>
        </p:txBody>
      </p:sp>
    </p:spTree>
    <p:extLst>
      <p:ext uri="{BB962C8B-B14F-4D97-AF65-F5344CB8AC3E}">
        <p14:creationId xmlns:p14="http://schemas.microsoft.com/office/powerpoint/2010/main" val="3553147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CEA86-1BC2-47FA-A74F-1B7932C759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CD3B0B-7A3B-44B9-820C-4A10E0B2AC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E979FE-737F-4D81-94F0-22B2E0FF38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1B00DA-ACA2-4178-B36E-92A8BEA0002A}"/>
              </a:ext>
            </a:extLst>
          </p:cNvPr>
          <p:cNvSpPr>
            <a:spLocks noGrp="1"/>
          </p:cNvSpPr>
          <p:nvPr>
            <p:ph type="dt" sz="half" idx="10"/>
          </p:nvPr>
        </p:nvSpPr>
        <p:spPr/>
        <p:txBody>
          <a:bodyPr/>
          <a:lstStyle/>
          <a:p>
            <a:fld id="{6609C824-D7F1-4B22-BDA0-1D9BC88B391E}" type="datetimeFigureOut">
              <a:rPr lang="en-US" smtClean="0"/>
              <a:t>3/1/2020</a:t>
            </a:fld>
            <a:endParaRPr lang="en-US"/>
          </a:p>
        </p:txBody>
      </p:sp>
      <p:sp>
        <p:nvSpPr>
          <p:cNvPr id="6" name="Footer Placeholder 5">
            <a:extLst>
              <a:ext uri="{FF2B5EF4-FFF2-40B4-BE49-F238E27FC236}">
                <a16:creationId xmlns:a16="http://schemas.microsoft.com/office/drawing/2014/main" id="{E6A2A568-2CC5-4577-B42B-C2C8A09FD2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C0A059-47B6-4333-85B7-8A7E6AB972EE}"/>
              </a:ext>
            </a:extLst>
          </p:cNvPr>
          <p:cNvSpPr>
            <a:spLocks noGrp="1"/>
          </p:cNvSpPr>
          <p:nvPr>
            <p:ph type="sldNum" sz="quarter" idx="12"/>
          </p:nvPr>
        </p:nvSpPr>
        <p:spPr/>
        <p:txBody>
          <a:bodyPr/>
          <a:lstStyle/>
          <a:p>
            <a:fld id="{EAACA570-030A-4BB6-AA1D-A3C7968D3E1E}" type="slidenum">
              <a:rPr lang="en-US" smtClean="0"/>
              <a:t>‹#›</a:t>
            </a:fld>
            <a:endParaRPr lang="en-US"/>
          </a:p>
        </p:txBody>
      </p:sp>
    </p:spTree>
    <p:extLst>
      <p:ext uri="{BB962C8B-B14F-4D97-AF65-F5344CB8AC3E}">
        <p14:creationId xmlns:p14="http://schemas.microsoft.com/office/powerpoint/2010/main" val="2917054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4FCDE-1C9D-47AA-898F-A2157C25B2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63B9D1-3DAC-4749-A3EF-0F56AA2C16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EE7A3F-4FED-4E9B-9A82-CE31E2BB3F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6390C0-3162-4A37-BCF7-394964C616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FD8E38-79B5-4E6B-ACD7-B0C8A9394D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3CB92B-705C-4529-867D-FD8E8B422DA2}"/>
              </a:ext>
            </a:extLst>
          </p:cNvPr>
          <p:cNvSpPr>
            <a:spLocks noGrp="1"/>
          </p:cNvSpPr>
          <p:nvPr>
            <p:ph type="dt" sz="half" idx="10"/>
          </p:nvPr>
        </p:nvSpPr>
        <p:spPr/>
        <p:txBody>
          <a:bodyPr/>
          <a:lstStyle/>
          <a:p>
            <a:fld id="{6609C824-D7F1-4B22-BDA0-1D9BC88B391E}" type="datetimeFigureOut">
              <a:rPr lang="en-US" smtClean="0"/>
              <a:t>3/1/2020</a:t>
            </a:fld>
            <a:endParaRPr lang="en-US"/>
          </a:p>
        </p:txBody>
      </p:sp>
      <p:sp>
        <p:nvSpPr>
          <p:cNvPr id="8" name="Footer Placeholder 7">
            <a:extLst>
              <a:ext uri="{FF2B5EF4-FFF2-40B4-BE49-F238E27FC236}">
                <a16:creationId xmlns:a16="http://schemas.microsoft.com/office/drawing/2014/main" id="{0816BF9B-8259-49A1-BD6A-AF0677DB08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4DD298-F2BA-4DA1-B981-03284777F86C}"/>
              </a:ext>
            </a:extLst>
          </p:cNvPr>
          <p:cNvSpPr>
            <a:spLocks noGrp="1"/>
          </p:cNvSpPr>
          <p:nvPr>
            <p:ph type="sldNum" sz="quarter" idx="12"/>
          </p:nvPr>
        </p:nvSpPr>
        <p:spPr/>
        <p:txBody>
          <a:bodyPr/>
          <a:lstStyle/>
          <a:p>
            <a:fld id="{EAACA570-030A-4BB6-AA1D-A3C7968D3E1E}" type="slidenum">
              <a:rPr lang="en-US" smtClean="0"/>
              <a:t>‹#›</a:t>
            </a:fld>
            <a:endParaRPr lang="en-US"/>
          </a:p>
        </p:txBody>
      </p:sp>
    </p:spTree>
    <p:extLst>
      <p:ext uri="{BB962C8B-B14F-4D97-AF65-F5344CB8AC3E}">
        <p14:creationId xmlns:p14="http://schemas.microsoft.com/office/powerpoint/2010/main" val="3281990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147B2-B2A4-412E-920E-533E986E9C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6324E7-3C7A-4980-8F7A-7C5BF835E9E2}"/>
              </a:ext>
            </a:extLst>
          </p:cNvPr>
          <p:cNvSpPr>
            <a:spLocks noGrp="1"/>
          </p:cNvSpPr>
          <p:nvPr>
            <p:ph type="dt" sz="half" idx="10"/>
          </p:nvPr>
        </p:nvSpPr>
        <p:spPr/>
        <p:txBody>
          <a:bodyPr/>
          <a:lstStyle/>
          <a:p>
            <a:fld id="{6609C824-D7F1-4B22-BDA0-1D9BC88B391E}" type="datetimeFigureOut">
              <a:rPr lang="en-US" smtClean="0"/>
              <a:t>3/1/2020</a:t>
            </a:fld>
            <a:endParaRPr lang="en-US"/>
          </a:p>
        </p:txBody>
      </p:sp>
      <p:sp>
        <p:nvSpPr>
          <p:cNvPr id="4" name="Footer Placeholder 3">
            <a:extLst>
              <a:ext uri="{FF2B5EF4-FFF2-40B4-BE49-F238E27FC236}">
                <a16:creationId xmlns:a16="http://schemas.microsoft.com/office/drawing/2014/main" id="{85088ACC-82A8-44BB-ACE7-03B3BEBBB1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9A6681-CE97-4B0C-A051-F51144E18B1A}"/>
              </a:ext>
            </a:extLst>
          </p:cNvPr>
          <p:cNvSpPr>
            <a:spLocks noGrp="1"/>
          </p:cNvSpPr>
          <p:nvPr>
            <p:ph type="sldNum" sz="quarter" idx="12"/>
          </p:nvPr>
        </p:nvSpPr>
        <p:spPr/>
        <p:txBody>
          <a:bodyPr/>
          <a:lstStyle/>
          <a:p>
            <a:fld id="{EAACA570-030A-4BB6-AA1D-A3C7968D3E1E}" type="slidenum">
              <a:rPr lang="en-US" smtClean="0"/>
              <a:t>‹#›</a:t>
            </a:fld>
            <a:endParaRPr lang="en-US"/>
          </a:p>
        </p:txBody>
      </p:sp>
    </p:spTree>
    <p:extLst>
      <p:ext uri="{BB962C8B-B14F-4D97-AF65-F5344CB8AC3E}">
        <p14:creationId xmlns:p14="http://schemas.microsoft.com/office/powerpoint/2010/main" val="3918703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F26992-4B8D-4661-8E5F-F34AE471269F}"/>
              </a:ext>
            </a:extLst>
          </p:cNvPr>
          <p:cNvSpPr>
            <a:spLocks noGrp="1"/>
          </p:cNvSpPr>
          <p:nvPr>
            <p:ph type="dt" sz="half" idx="10"/>
          </p:nvPr>
        </p:nvSpPr>
        <p:spPr/>
        <p:txBody>
          <a:bodyPr/>
          <a:lstStyle/>
          <a:p>
            <a:fld id="{6609C824-D7F1-4B22-BDA0-1D9BC88B391E}" type="datetimeFigureOut">
              <a:rPr lang="en-US" smtClean="0"/>
              <a:t>3/1/2020</a:t>
            </a:fld>
            <a:endParaRPr lang="en-US"/>
          </a:p>
        </p:txBody>
      </p:sp>
      <p:sp>
        <p:nvSpPr>
          <p:cNvPr id="3" name="Footer Placeholder 2">
            <a:extLst>
              <a:ext uri="{FF2B5EF4-FFF2-40B4-BE49-F238E27FC236}">
                <a16:creationId xmlns:a16="http://schemas.microsoft.com/office/drawing/2014/main" id="{62BC630E-D2D7-456B-BED2-23F4A614EC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50EE4C-7B7C-4334-AD50-3EA5F8EAA46F}"/>
              </a:ext>
            </a:extLst>
          </p:cNvPr>
          <p:cNvSpPr>
            <a:spLocks noGrp="1"/>
          </p:cNvSpPr>
          <p:nvPr>
            <p:ph type="sldNum" sz="quarter" idx="12"/>
          </p:nvPr>
        </p:nvSpPr>
        <p:spPr/>
        <p:txBody>
          <a:bodyPr/>
          <a:lstStyle/>
          <a:p>
            <a:fld id="{EAACA570-030A-4BB6-AA1D-A3C7968D3E1E}" type="slidenum">
              <a:rPr lang="en-US" smtClean="0"/>
              <a:t>‹#›</a:t>
            </a:fld>
            <a:endParaRPr lang="en-US"/>
          </a:p>
        </p:txBody>
      </p:sp>
    </p:spTree>
    <p:extLst>
      <p:ext uri="{BB962C8B-B14F-4D97-AF65-F5344CB8AC3E}">
        <p14:creationId xmlns:p14="http://schemas.microsoft.com/office/powerpoint/2010/main" val="4074757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F04CE-D74A-435C-9DCE-5CF6F8914E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AEAC10-CA33-4420-A3BC-AD14DABF6A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F04DAE-838A-40A5-B1F0-95D52F8C1D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2E03E8-4453-4299-9556-11C6BA6D9512}"/>
              </a:ext>
            </a:extLst>
          </p:cNvPr>
          <p:cNvSpPr>
            <a:spLocks noGrp="1"/>
          </p:cNvSpPr>
          <p:nvPr>
            <p:ph type="dt" sz="half" idx="10"/>
          </p:nvPr>
        </p:nvSpPr>
        <p:spPr/>
        <p:txBody>
          <a:bodyPr/>
          <a:lstStyle/>
          <a:p>
            <a:fld id="{6609C824-D7F1-4B22-BDA0-1D9BC88B391E}" type="datetimeFigureOut">
              <a:rPr lang="en-US" smtClean="0"/>
              <a:t>3/1/2020</a:t>
            </a:fld>
            <a:endParaRPr lang="en-US"/>
          </a:p>
        </p:txBody>
      </p:sp>
      <p:sp>
        <p:nvSpPr>
          <p:cNvPr id="6" name="Footer Placeholder 5">
            <a:extLst>
              <a:ext uri="{FF2B5EF4-FFF2-40B4-BE49-F238E27FC236}">
                <a16:creationId xmlns:a16="http://schemas.microsoft.com/office/drawing/2014/main" id="{54E2157B-D355-46B5-B47F-F2ED532282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416985-9951-4CC0-BEF0-FA231B8EC0CD}"/>
              </a:ext>
            </a:extLst>
          </p:cNvPr>
          <p:cNvSpPr>
            <a:spLocks noGrp="1"/>
          </p:cNvSpPr>
          <p:nvPr>
            <p:ph type="sldNum" sz="quarter" idx="12"/>
          </p:nvPr>
        </p:nvSpPr>
        <p:spPr/>
        <p:txBody>
          <a:bodyPr/>
          <a:lstStyle/>
          <a:p>
            <a:fld id="{EAACA570-030A-4BB6-AA1D-A3C7968D3E1E}" type="slidenum">
              <a:rPr lang="en-US" smtClean="0"/>
              <a:t>‹#›</a:t>
            </a:fld>
            <a:endParaRPr lang="en-US"/>
          </a:p>
        </p:txBody>
      </p:sp>
    </p:spTree>
    <p:extLst>
      <p:ext uri="{BB962C8B-B14F-4D97-AF65-F5344CB8AC3E}">
        <p14:creationId xmlns:p14="http://schemas.microsoft.com/office/powerpoint/2010/main" val="2889601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ACB5E-C9F7-4EDA-A002-C509BD9E34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725491-86F8-40A8-BF06-9A67C92C56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36B853-5407-40C3-817B-D4C7D9CFD7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EB0DC-F9C3-4649-BA5C-ADD477552FAD}"/>
              </a:ext>
            </a:extLst>
          </p:cNvPr>
          <p:cNvSpPr>
            <a:spLocks noGrp="1"/>
          </p:cNvSpPr>
          <p:nvPr>
            <p:ph type="dt" sz="half" idx="10"/>
          </p:nvPr>
        </p:nvSpPr>
        <p:spPr/>
        <p:txBody>
          <a:bodyPr/>
          <a:lstStyle/>
          <a:p>
            <a:fld id="{6609C824-D7F1-4B22-BDA0-1D9BC88B391E}" type="datetimeFigureOut">
              <a:rPr lang="en-US" smtClean="0"/>
              <a:t>3/1/2020</a:t>
            </a:fld>
            <a:endParaRPr lang="en-US"/>
          </a:p>
        </p:txBody>
      </p:sp>
      <p:sp>
        <p:nvSpPr>
          <p:cNvPr id="6" name="Footer Placeholder 5">
            <a:extLst>
              <a:ext uri="{FF2B5EF4-FFF2-40B4-BE49-F238E27FC236}">
                <a16:creationId xmlns:a16="http://schemas.microsoft.com/office/drawing/2014/main" id="{E96234D9-556C-4FEE-BB41-5D042968C3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134DBF-A2A3-4B0E-A469-D629FD18D0BB}"/>
              </a:ext>
            </a:extLst>
          </p:cNvPr>
          <p:cNvSpPr>
            <a:spLocks noGrp="1"/>
          </p:cNvSpPr>
          <p:nvPr>
            <p:ph type="sldNum" sz="quarter" idx="12"/>
          </p:nvPr>
        </p:nvSpPr>
        <p:spPr/>
        <p:txBody>
          <a:bodyPr/>
          <a:lstStyle/>
          <a:p>
            <a:fld id="{EAACA570-030A-4BB6-AA1D-A3C7968D3E1E}" type="slidenum">
              <a:rPr lang="en-US" smtClean="0"/>
              <a:t>‹#›</a:t>
            </a:fld>
            <a:endParaRPr lang="en-US"/>
          </a:p>
        </p:txBody>
      </p:sp>
    </p:spTree>
    <p:extLst>
      <p:ext uri="{BB962C8B-B14F-4D97-AF65-F5344CB8AC3E}">
        <p14:creationId xmlns:p14="http://schemas.microsoft.com/office/powerpoint/2010/main" val="51990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805E76-DA88-4D17-8C90-69649819D3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07EA0B-1208-4965-A147-BBCF8865A5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0484BB-BBED-4134-B042-A67521E180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09C824-D7F1-4B22-BDA0-1D9BC88B391E}" type="datetimeFigureOut">
              <a:rPr lang="en-US" smtClean="0"/>
              <a:t>3/1/2020</a:t>
            </a:fld>
            <a:endParaRPr lang="en-US"/>
          </a:p>
        </p:txBody>
      </p:sp>
      <p:sp>
        <p:nvSpPr>
          <p:cNvPr id="5" name="Footer Placeholder 4">
            <a:extLst>
              <a:ext uri="{FF2B5EF4-FFF2-40B4-BE49-F238E27FC236}">
                <a16:creationId xmlns:a16="http://schemas.microsoft.com/office/drawing/2014/main" id="{285051C2-2E6C-434B-92F2-9BE89BCFAC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434D34-8555-427A-A38D-E5489A1E67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ACA570-030A-4BB6-AA1D-A3C7968D3E1E}" type="slidenum">
              <a:rPr lang="en-US" smtClean="0"/>
              <a:t>‹#›</a:t>
            </a:fld>
            <a:endParaRPr lang="en-US"/>
          </a:p>
        </p:txBody>
      </p:sp>
    </p:spTree>
    <p:extLst>
      <p:ext uri="{BB962C8B-B14F-4D97-AF65-F5344CB8AC3E}">
        <p14:creationId xmlns:p14="http://schemas.microsoft.com/office/powerpoint/2010/main" val="1139433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5C6E41">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D325EE2-97A7-47C3-BAB2-14D00C5BC6CD}"/>
              </a:ext>
            </a:extLst>
          </p:cNvPr>
          <p:cNvSpPr>
            <a:spLocks noGrp="1"/>
          </p:cNvSpPr>
          <p:nvPr>
            <p:ph type="ctrTitle"/>
          </p:nvPr>
        </p:nvSpPr>
        <p:spPr>
          <a:xfrm>
            <a:off x="524256" y="4767072"/>
            <a:ext cx="6594189" cy="1625210"/>
          </a:xfrm>
        </p:spPr>
        <p:txBody>
          <a:bodyPr vert="horz" lIns="91440" tIns="45720" rIns="91440" bIns="45720" rtlCol="0" anchor="ctr">
            <a:normAutofit/>
          </a:bodyPr>
          <a:lstStyle/>
          <a:p>
            <a:pPr algn="r"/>
            <a:r>
              <a:rPr lang="en-US" sz="4400" dirty="0">
                <a:solidFill>
                  <a:srgbClr val="FFFFFF"/>
                </a:solidFill>
              </a:rPr>
              <a:t>Text tagging using NLP</a:t>
            </a:r>
          </a:p>
        </p:txBody>
      </p:sp>
      <p:pic>
        <p:nvPicPr>
          <p:cNvPr id="1026" name="Picture 2" descr="A picture containing mirror&#10;&#10;Description automatically generated">
            <a:extLst>
              <a:ext uri="{FF2B5EF4-FFF2-40B4-BE49-F238E27FC236}">
                <a16:creationId xmlns:a16="http://schemas.microsoft.com/office/drawing/2014/main" id="{911E19C3-966C-4128-9C19-037492F2C88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370"/>
          <a:stretch/>
        </p:blipFill>
        <p:spPr bwMode="auto">
          <a:xfrm>
            <a:off x="327547" y="321733"/>
            <a:ext cx="7058306" cy="4107392"/>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FFD7BDBD-51B1-4B06-BB23-38FE5AC4D813}"/>
              </a:ext>
            </a:extLst>
          </p:cNvPr>
          <p:cNvSpPr>
            <a:spLocks noGrp="1"/>
          </p:cNvSpPr>
          <p:nvPr>
            <p:ph type="subTitle" idx="1"/>
          </p:nvPr>
        </p:nvSpPr>
        <p:spPr>
          <a:xfrm>
            <a:off x="8029319" y="917725"/>
            <a:ext cx="3424739" cy="4852362"/>
          </a:xfrm>
        </p:spPr>
        <p:txBody>
          <a:bodyPr vert="horz" lIns="91440" tIns="45720" rIns="91440" bIns="45720" rtlCol="0" anchor="ctr">
            <a:normAutofit/>
          </a:bodyPr>
          <a:lstStyle/>
          <a:p>
            <a:pPr indent="-228600" algn="l">
              <a:buFont typeface="Arial" panose="020B0604020202020204" pitchFamily="34" charset="0"/>
              <a:buChar char="•"/>
            </a:pPr>
            <a:r>
              <a:rPr lang="en-US" sz="2000">
                <a:solidFill>
                  <a:srgbClr val="FFFFFF"/>
                </a:solidFill>
              </a:rPr>
              <a:t>Capstone Project – Data 606</a:t>
            </a:r>
          </a:p>
          <a:p>
            <a:pPr indent="-228600" algn="l">
              <a:buFont typeface="Arial" panose="020B0604020202020204" pitchFamily="34" charset="0"/>
              <a:buChar char="•"/>
            </a:pPr>
            <a:endParaRPr lang="en-US" sz="2000">
              <a:solidFill>
                <a:srgbClr val="FFFFFF"/>
              </a:solidFill>
            </a:endParaRPr>
          </a:p>
          <a:p>
            <a:pPr indent="-228600" algn="l">
              <a:buFont typeface="Arial" panose="020B0604020202020204" pitchFamily="34" charset="0"/>
              <a:buChar char="•"/>
            </a:pPr>
            <a:endParaRPr lang="en-US" sz="2000">
              <a:solidFill>
                <a:srgbClr val="FFFFFF"/>
              </a:solidFill>
            </a:endParaRPr>
          </a:p>
          <a:p>
            <a:pPr indent="-228600" algn="l">
              <a:buFont typeface="Arial" panose="020B0604020202020204" pitchFamily="34" charset="0"/>
              <a:buChar char="•"/>
            </a:pPr>
            <a:r>
              <a:rPr lang="en-US" sz="2000">
                <a:solidFill>
                  <a:srgbClr val="FFFFFF"/>
                </a:solidFill>
              </a:rPr>
              <a:t>Srinivasa Akhil Vutukuri</a:t>
            </a:r>
          </a:p>
        </p:txBody>
      </p:sp>
    </p:spTree>
    <p:extLst>
      <p:ext uri="{BB962C8B-B14F-4D97-AF65-F5344CB8AC3E}">
        <p14:creationId xmlns:p14="http://schemas.microsoft.com/office/powerpoint/2010/main" val="3295391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325B3C-70AB-4AF0-B62F-97B4C3ABBD09}"/>
              </a:ext>
            </a:extLst>
          </p:cNvPr>
          <p:cNvSpPr>
            <a:spLocks noGrp="1"/>
          </p:cNvSpPr>
          <p:nvPr>
            <p:ph type="title"/>
          </p:nvPr>
        </p:nvSpPr>
        <p:spPr>
          <a:xfrm>
            <a:off x="863029" y="1012004"/>
            <a:ext cx="3416158" cy="4795408"/>
          </a:xfrm>
        </p:spPr>
        <p:txBody>
          <a:bodyPr>
            <a:normAutofit/>
          </a:bodyPr>
          <a:lstStyle/>
          <a:p>
            <a:r>
              <a:rPr lang="en-US">
                <a:solidFill>
                  <a:srgbClr val="FFFFFF"/>
                </a:solidFill>
              </a:rPr>
              <a:t>Overview</a:t>
            </a:r>
          </a:p>
        </p:txBody>
      </p:sp>
      <p:graphicFrame>
        <p:nvGraphicFramePr>
          <p:cNvPr id="5" name="Content Placeholder 2">
            <a:extLst>
              <a:ext uri="{FF2B5EF4-FFF2-40B4-BE49-F238E27FC236}">
                <a16:creationId xmlns:a16="http://schemas.microsoft.com/office/drawing/2014/main" id="{3C017D6F-7CB2-4625-86EB-B537AB101625}"/>
              </a:ext>
            </a:extLst>
          </p:cNvPr>
          <p:cNvGraphicFramePr>
            <a:graphicFrameLocks noGrp="1"/>
          </p:cNvGraphicFramePr>
          <p:nvPr>
            <p:ph idx="1"/>
            <p:extLst>
              <p:ext uri="{D42A27DB-BD31-4B8C-83A1-F6EECF244321}">
                <p14:modId xmlns:p14="http://schemas.microsoft.com/office/powerpoint/2010/main" val="366856027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229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A89BC1-9014-4E29-9B9F-C03D1C120B31}"/>
              </a:ext>
            </a:extLst>
          </p:cNvPr>
          <p:cNvSpPr>
            <a:spLocks noGrp="1"/>
          </p:cNvSpPr>
          <p:nvPr>
            <p:ph type="title"/>
          </p:nvPr>
        </p:nvSpPr>
        <p:spPr>
          <a:xfrm>
            <a:off x="1523984" y="1054121"/>
            <a:ext cx="9465131" cy="1184111"/>
          </a:xfrm>
        </p:spPr>
        <p:txBody>
          <a:bodyPr>
            <a:normAutofit/>
          </a:bodyPr>
          <a:lstStyle/>
          <a:p>
            <a:r>
              <a:rPr lang="en-US" sz="4000" dirty="0"/>
              <a:t>Literature Review and Industry </a:t>
            </a:r>
            <a:r>
              <a:rPr lang="en-US" sz="4000" dirty="0" err="1"/>
              <a:t>Reserach</a:t>
            </a:r>
            <a:endParaRPr lang="en-US" sz="4000" dirty="0"/>
          </a:p>
        </p:txBody>
      </p:sp>
      <p:sp>
        <p:nvSpPr>
          <p:cNvPr id="3" name="Content Placeholder 2">
            <a:extLst>
              <a:ext uri="{FF2B5EF4-FFF2-40B4-BE49-F238E27FC236}">
                <a16:creationId xmlns:a16="http://schemas.microsoft.com/office/drawing/2014/main" id="{2AD58983-91B2-4B36-ADEE-E8A8A917DFED}"/>
              </a:ext>
            </a:extLst>
          </p:cNvPr>
          <p:cNvSpPr>
            <a:spLocks noGrp="1"/>
          </p:cNvSpPr>
          <p:nvPr>
            <p:ph idx="1"/>
          </p:nvPr>
        </p:nvSpPr>
        <p:spPr>
          <a:xfrm>
            <a:off x="1524000" y="2399099"/>
            <a:ext cx="9465564" cy="3400969"/>
          </a:xfrm>
        </p:spPr>
        <p:txBody>
          <a:bodyPr>
            <a:normAutofit/>
          </a:bodyPr>
          <a:lstStyle/>
          <a:p>
            <a:r>
              <a:rPr lang="en-US" sz="1700"/>
              <a:t>As we know there is a data which is hovering around in cloud like structured , unstructured and semi structured data. We can get valuable insights from text mining from product suggestions to fraud detections. So, text mining has a huge impact when it comes to big data industry. We can even make use of chatbots and assign better work allocation for customer care services. </a:t>
            </a:r>
          </a:p>
          <a:p>
            <a:r>
              <a:rPr lang="en-US" sz="1700"/>
              <a:t>There are much more uses in warehouse managements where one can create tags of various layers of allotment including summarizing and organizing important data from spam using spam filtering. </a:t>
            </a:r>
          </a:p>
          <a:p>
            <a:r>
              <a:rPr lang="en-US" sz="1700"/>
              <a:t>There is various project on text mining but what I was looking to do different is to retrieve the related article from website article weblink provided from my dataset and get the inferences from different publishers and similarity in the articles as well as the relativity. It might be a challenge as the some of the data web links are inactive which can affect the model and analysis. There are quite a lot of project with quite less predictions. My project goal is to attain an accuracy around 70 to 80%.</a:t>
            </a:r>
          </a:p>
          <a:p>
            <a:endParaRPr lang="en-US" sz="1700"/>
          </a:p>
        </p:txBody>
      </p:sp>
    </p:spTree>
    <p:extLst>
      <p:ext uri="{BB962C8B-B14F-4D97-AF65-F5344CB8AC3E}">
        <p14:creationId xmlns:p14="http://schemas.microsoft.com/office/powerpoint/2010/main" val="1426625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10210-A577-4F0D-99FA-A65D3B937101}"/>
              </a:ext>
            </a:extLst>
          </p:cNvPr>
          <p:cNvSpPr>
            <a:spLocks noGrp="1"/>
          </p:cNvSpPr>
          <p:nvPr>
            <p:ph type="title"/>
          </p:nvPr>
        </p:nvSpPr>
        <p:spPr>
          <a:xfrm>
            <a:off x="838200" y="365126"/>
            <a:ext cx="10515600" cy="708666"/>
          </a:xfrm>
        </p:spPr>
        <p:txBody>
          <a:bodyPr/>
          <a:lstStyle/>
          <a:p>
            <a:r>
              <a:rPr lang="en-US" dirty="0"/>
              <a:t>Exploratory Analysis</a:t>
            </a:r>
          </a:p>
        </p:txBody>
      </p:sp>
      <p:pic>
        <p:nvPicPr>
          <p:cNvPr id="4" name="Content Placeholder 3">
            <a:extLst>
              <a:ext uri="{FF2B5EF4-FFF2-40B4-BE49-F238E27FC236}">
                <a16:creationId xmlns:a16="http://schemas.microsoft.com/office/drawing/2014/main" id="{19C577C3-47C5-4C66-8B32-D081A0BFDF9B}"/>
              </a:ext>
            </a:extLst>
          </p:cNvPr>
          <p:cNvPicPr>
            <a:picLocks noGrp="1" noChangeAspect="1"/>
          </p:cNvPicPr>
          <p:nvPr>
            <p:ph idx="1"/>
          </p:nvPr>
        </p:nvPicPr>
        <p:blipFill>
          <a:blip r:embed="rId2"/>
          <a:stretch>
            <a:fillRect/>
          </a:stretch>
        </p:blipFill>
        <p:spPr>
          <a:xfrm>
            <a:off x="6935821" y="40195"/>
            <a:ext cx="4980562" cy="800100"/>
          </a:xfrm>
          <a:prstGeom prst="rect">
            <a:avLst/>
          </a:prstGeom>
        </p:spPr>
      </p:pic>
      <p:pic>
        <p:nvPicPr>
          <p:cNvPr id="5" name="Picture 4">
            <a:extLst>
              <a:ext uri="{FF2B5EF4-FFF2-40B4-BE49-F238E27FC236}">
                <a16:creationId xmlns:a16="http://schemas.microsoft.com/office/drawing/2014/main" id="{38860722-54D5-415B-B891-17D415154A2E}"/>
              </a:ext>
            </a:extLst>
          </p:cNvPr>
          <p:cNvPicPr>
            <a:picLocks noChangeAspect="1"/>
          </p:cNvPicPr>
          <p:nvPr/>
        </p:nvPicPr>
        <p:blipFill>
          <a:blip r:embed="rId3"/>
          <a:stretch>
            <a:fillRect/>
          </a:stretch>
        </p:blipFill>
        <p:spPr>
          <a:xfrm>
            <a:off x="6935821" y="840295"/>
            <a:ext cx="4857750" cy="2769883"/>
          </a:xfrm>
          <a:prstGeom prst="rect">
            <a:avLst/>
          </a:prstGeom>
        </p:spPr>
      </p:pic>
      <p:pic>
        <p:nvPicPr>
          <p:cNvPr id="6" name="Picture 5">
            <a:extLst>
              <a:ext uri="{FF2B5EF4-FFF2-40B4-BE49-F238E27FC236}">
                <a16:creationId xmlns:a16="http://schemas.microsoft.com/office/drawing/2014/main" id="{EC4D3F30-FD67-4874-8936-8DC299DD811C}"/>
              </a:ext>
            </a:extLst>
          </p:cNvPr>
          <p:cNvPicPr>
            <a:picLocks noChangeAspect="1"/>
          </p:cNvPicPr>
          <p:nvPr/>
        </p:nvPicPr>
        <p:blipFill>
          <a:blip r:embed="rId4"/>
          <a:stretch>
            <a:fillRect/>
          </a:stretch>
        </p:blipFill>
        <p:spPr>
          <a:xfrm>
            <a:off x="7058633" y="3610178"/>
            <a:ext cx="4857750" cy="3247822"/>
          </a:xfrm>
          <a:prstGeom prst="rect">
            <a:avLst/>
          </a:prstGeom>
        </p:spPr>
      </p:pic>
      <p:sp>
        <p:nvSpPr>
          <p:cNvPr id="7" name="TextBox 6">
            <a:extLst>
              <a:ext uri="{FF2B5EF4-FFF2-40B4-BE49-F238E27FC236}">
                <a16:creationId xmlns:a16="http://schemas.microsoft.com/office/drawing/2014/main" id="{13F60ED5-0581-4601-895B-03ADD88046C6}"/>
              </a:ext>
            </a:extLst>
          </p:cNvPr>
          <p:cNvSpPr txBox="1"/>
          <p:nvPr/>
        </p:nvSpPr>
        <p:spPr>
          <a:xfrm>
            <a:off x="554477" y="1439694"/>
            <a:ext cx="5661497" cy="3693319"/>
          </a:xfrm>
          <a:prstGeom prst="rect">
            <a:avLst/>
          </a:prstGeom>
          <a:noFill/>
        </p:spPr>
        <p:txBody>
          <a:bodyPr wrap="square" rtlCol="0">
            <a:spAutoFit/>
          </a:bodyPr>
          <a:lstStyle/>
          <a:p>
            <a:pPr marL="285750" indent="-285750">
              <a:buFont typeface="Arial" panose="020B0604020202020204" pitchFamily="34" charset="0"/>
              <a:buChar char="•"/>
            </a:pPr>
            <a:r>
              <a:rPr lang="en-US" dirty="0"/>
              <a:t>I faced some difficulties while importing my data as it is not in a readable format. Then after using a separator I got to work with the dataset.</a:t>
            </a:r>
          </a:p>
          <a:p>
            <a:pPr marL="285750" indent="-285750">
              <a:buFont typeface="Arial" panose="020B0604020202020204" pitchFamily="34" charset="0"/>
              <a:buChar char="•"/>
            </a:pPr>
            <a:r>
              <a:rPr lang="en-US" dirty="0"/>
              <a:t>I had some columns with non-significant parameters and after dropping them </a:t>
            </a:r>
          </a:p>
          <a:p>
            <a:pPr marL="285750" indent="-285750">
              <a:buFont typeface="Arial" panose="020B0604020202020204" pitchFamily="34" charset="0"/>
              <a:buChar char="•"/>
            </a:pPr>
            <a:r>
              <a:rPr lang="en-US" dirty="0"/>
              <a:t>I has to find a way to replace my missing values . Instead of dropping I found some replacement through some methods.</a:t>
            </a:r>
          </a:p>
          <a:p>
            <a:pPr marL="285750" indent="-285750">
              <a:buFont typeface="Arial" panose="020B0604020202020204" pitchFamily="34" charset="0"/>
              <a:buChar char="•"/>
            </a:pPr>
            <a:r>
              <a:rPr lang="en-US" dirty="0"/>
              <a:t>I did my analysis on number of posts every month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average number of articles might differ as the start date is from 10th of march which makes 20 days in the march and 28 days in august because it is till 28th</a:t>
            </a:r>
          </a:p>
        </p:txBody>
      </p:sp>
    </p:spTree>
    <p:extLst>
      <p:ext uri="{BB962C8B-B14F-4D97-AF65-F5344CB8AC3E}">
        <p14:creationId xmlns:p14="http://schemas.microsoft.com/office/powerpoint/2010/main" val="2387297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2A4BDF-C852-4701-84E3-D56C89C55B19}"/>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Contd..</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F565CC5-B079-42D4-9E01-F44445F3FE04}"/>
              </a:ext>
            </a:extLst>
          </p:cNvPr>
          <p:cNvPicPr>
            <a:picLocks noChangeAspect="1"/>
          </p:cNvPicPr>
          <p:nvPr/>
        </p:nvPicPr>
        <p:blipFill>
          <a:blip r:embed="rId2"/>
          <a:stretch>
            <a:fillRect/>
          </a:stretch>
        </p:blipFill>
        <p:spPr>
          <a:xfrm>
            <a:off x="850886" y="2426818"/>
            <a:ext cx="4417279" cy="3997637"/>
          </a:xfrm>
          <a:prstGeom prst="rect">
            <a:avLst/>
          </a:prstGeom>
        </p:spPr>
      </p:pic>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F3523629-88A5-4445-9D2F-4E82BF396E19}"/>
              </a:ext>
            </a:extLst>
          </p:cNvPr>
          <p:cNvPicPr>
            <a:picLocks noGrp="1" noChangeAspect="1"/>
          </p:cNvPicPr>
          <p:nvPr>
            <p:ph idx="1"/>
          </p:nvPr>
        </p:nvPicPr>
        <p:blipFill>
          <a:blip r:embed="rId3"/>
          <a:stretch>
            <a:fillRect/>
          </a:stretch>
        </p:blipFill>
        <p:spPr>
          <a:xfrm>
            <a:off x="6445073" y="2863881"/>
            <a:ext cx="5455917" cy="3123511"/>
          </a:xfrm>
          <a:prstGeom prst="rect">
            <a:avLst/>
          </a:prstGeom>
        </p:spPr>
      </p:pic>
    </p:spTree>
    <p:extLst>
      <p:ext uri="{BB962C8B-B14F-4D97-AF65-F5344CB8AC3E}">
        <p14:creationId xmlns:p14="http://schemas.microsoft.com/office/powerpoint/2010/main" val="2893564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5CF259B-3815-4294-99DB-50DB8CF0B856}"/>
              </a:ext>
            </a:extLst>
          </p:cNvPr>
          <p:cNvPicPr>
            <a:picLocks noGrp="1" noChangeAspect="1"/>
          </p:cNvPicPr>
          <p:nvPr>
            <p:ph idx="1"/>
          </p:nvPr>
        </p:nvPicPr>
        <p:blipFill>
          <a:blip r:embed="rId2"/>
          <a:stretch>
            <a:fillRect/>
          </a:stretch>
        </p:blipFill>
        <p:spPr>
          <a:xfrm>
            <a:off x="0" y="1825624"/>
            <a:ext cx="12192000" cy="5032375"/>
          </a:xfrm>
          <a:prstGeom prst="rect">
            <a:avLst/>
          </a:prstGeom>
        </p:spPr>
      </p:pic>
      <p:pic>
        <p:nvPicPr>
          <p:cNvPr id="5" name="Picture 4">
            <a:extLst>
              <a:ext uri="{FF2B5EF4-FFF2-40B4-BE49-F238E27FC236}">
                <a16:creationId xmlns:a16="http://schemas.microsoft.com/office/drawing/2014/main" id="{4E37539C-AFD3-46F4-A5B0-7A292DFD22EF}"/>
              </a:ext>
            </a:extLst>
          </p:cNvPr>
          <p:cNvPicPr>
            <a:picLocks noChangeAspect="1"/>
          </p:cNvPicPr>
          <p:nvPr/>
        </p:nvPicPr>
        <p:blipFill>
          <a:blip r:embed="rId3"/>
          <a:stretch>
            <a:fillRect/>
          </a:stretch>
        </p:blipFill>
        <p:spPr>
          <a:xfrm>
            <a:off x="1442023" y="61118"/>
            <a:ext cx="8296275" cy="1933575"/>
          </a:xfrm>
          <a:prstGeom prst="rect">
            <a:avLst/>
          </a:prstGeom>
        </p:spPr>
      </p:pic>
    </p:spTree>
    <p:extLst>
      <p:ext uri="{BB962C8B-B14F-4D97-AF65-F5344CB8AC3E}">
        <p14:creationId xmlns:p14="http://schemas.microsoft.com/office/powerpoint/2010/main" val="2808848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FE4D6-E869-4B25-9CFA-B65057FCB380}"/>
              </a:ext>
            </a:extLst>
          </p:cNvPr>
          <p:cNvSpPr>
            <a:spLocks noGrp="1"/>
          </p:cNvSpPr>
          <p:nvPr>
            <p:ph type="title"/>
          </p:nvPr>
        </p:nvSpPr>
        <p:spPr>
          <a:xfrm>
            <a:off x="863029" y="1012004"/>
            <a:ext cx="3416158" cy="4795408"/>
          </a:xfrm>
        </p:spPr>
        <p:txBody>
          <a:bodyPr>
            <a:normAutofit/>
          </a:bodyPr>
          <a:lstStyle/>
          <a:p>
            <a:r>
              <a:rPr lang="en-US">
                <a:solidFill>
                  <a:srgbClr val="FFFFFF"/>
                </a:solidFill>
              </a:rPr>
              <a:t>Text Cleaning</a:t>
            </a:r>
          </a:p>
        </p:txBody>
      </p:sp>
      <p:graphicFrame>
        <p:nvGraphicFramePr>
          <p:cNvPr id="5" name="Content Placeholder 2">
            <a:extLst>
              <a:ext uri="{FF2B5EF4-FFF2-40B4-BE49-F238E27FC236}">
                <a16:creationId xmlns:a16="http://schemas.microsoft.com/office/drawing/2014/main" id="{BF633DA0-D287-4946-82AD-70E9AC7758B4}"/>
              </a:ext>
            </a:extLst>
          </p:cNvPr>
          <p:cNvGraphicFramePr>
            <a:graphicFrameLocks noGrp="1"/>
          </p:cNvGraphicFramePr>
          <p:nvPr>
            <p:ph idx="1"/>
            <p:extLst>
              <p:ext uri="{D42A27DB-BD31-4B8C-83A1-F6EECF244321}">
                <p14:modId xmlns:p14="http://schemas.microsoft.com/office/powerpoint/2010/main" val="421000761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447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394</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Text tagging using NLP</vt:lpstr>
      <vt:lpstr>Overview</vt:lpstr>
      <vt:lpstr>Literature Review and Industry Reserach</vt:lpstr>
      <vt:lpstr>Exploratory Analysis</vt:lpstr>
      <vt:lpstr>Contd..</vt:lpstr>
      <vt:lpstr>PowerPoint Presentation</vt:lpstr>
      <vt:lpstr>Text Cleaning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tagging using NLP</dc:title>
  <dc:creator>Akhil Vutukuri</dc:creator>
  <cp:lastModifiedBy>Akhil Vutukuri</cp:lastModifiedBy>
  <cp:revision>3</cp:revision>
  <dcterms:created xsi:type="dcterms:W3CDTF">2020-03-02T03:44:03Z</dcterms:created>
  <dcterms:modified xsi:type="dcterms:W3CDTF">2020-03-02T04:08:38Z</dcterms:modified>
</cp:coreProperties>
</file>