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59" r:id="rId7"/>
    <p:sldId id="262" r:id="rId8"/>
    <p:sldId id="263" r:id="rId9"/>
    <p:sldId id="264" r:id="rId10"/>
    <p:sldId id="265" r:id="rId11"/>
    <p:sldId id="266" r:id="rId12"/>
    <p:sldId id="267" r:id="rId13"/>
    <p:sldId id="268" r:id="rId14"/>
    <p:sldId id="269" r:id="rId15"/>
    <p:sldId id="275"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aksh\OneDrive\Desktop\excel%20ig_clon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aksh\OneDrive\Desktop\excel%20ig_clon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Top</a:t>
            </a:r>
            <a:r>
              <a:rPr lang="en-IN" baseline="0"/>
              <a:t> 10 users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Sheet2!$H$3</c:f>
              <c:strCache>
                <c:ptCount val="1"/>
                <c:pt idx="0">
                  <c:v>Sum of  sum</c:v>
                </c:pt>
              </c:strCache>
            </c:strRef>
          </c:tx>
          <c:spPr>
            <a:solidFill>
              <a:schemeClr val="accent1"/>
            </a:solidFill>
            <a:ln>
              <a:noFill/>
            </a:ln>
            <a:effectLst/>
          </c:spPr>
          <c:invertIfNegative val="0"/>
          <c:cat>
            <c:strRef>
              <c:f>Sheet2!$G$4:$G$14</c:f>
              <c:strCache>
                <c:ptCount val="11"/>
                <c:pt idx="0">
                  <c:v>Josianne.Friesen</c:v>
                </c:pt>
                <c:pt idx="1">
                  <c:v>Adelle96</c:v>
                </c:pt>
                <c:pt idx="2">
                  <c:v>Janet.Armstrong</c:v>
                </c:pt>
                <c:pt idx="3">
                  <c:v>Alexandro35</c:v>
                </c:pt>
                <c:pt idx="4">
                  <c:v>Kathryn80</c:v>
                </c:pt>
                <c:pt idx="5">
                  <c:v>Travon.Waters</c:v>
                </c:pt>
                <c:pt idx="6">
                  <c:v>Colten.Harris76</c:v>
                </c:pt>
                <c:pt idx="7">
                  <c:v>Zack_Kemmer93</c:v>
                </c:pt>
                <c:pt idx="8">
                  <c:v>Justina.Gaylord27</c:v>
                </c:pt>
                <c:pt idx="9">
                  <c:v>Yvette.Gottlieb91</c:v>
                </c:pt>
                <c:pt idx="10">
                  <c:v>Harrison.Beatty50</c:v>
                </c:pt>
              </c:strCache>
            </c:strRef>
          </c:cat>
          <c:val>
            <c:numRef>
              <c:f>Sheet2!$H$4:$H$14</c:f>
              <c:numCache>
                <c:formatCode>General</c:formatCode>
                <c:ptCount val="11"/>
                <c:pt idx="0">
                  <c:v>826</c:v>
                </c:pt>
                <c:pt idx="1">
                  <c:v>795</c:v>
                </c:pt>
                <c:pt idx="2">
                  <c:v>795</c:v>
                </c:pt>
                <c:pt idx="3">
                  <c:v>762</c:v>
                </c:pt>
                <c:pt idx="4">
                  <c:v>748</c:v>
                </c:pt>
                <c:pt idx="5">
                  <c:v>728</c:v>
                </c:pt>
                <c:pt idx="6">
                  <c:v>724</c:v>
                </c:pt>
                <c:pt idx="7">
                  <c:v>712</c:v>
                </c:pt>
                <c:pt idx="8">
                  <c:v>702</c:v>
                </c:pt>
                <c:pt idx="9">
                  <c:v>697</c:v>
                </c:pt>
                <c:pt idx="10">
                  <c:v>681</c:v>
                </c:pt>
              </c:numCache>
            </c:numRef>
          </c:val>
          <c:extLst>
            <c:ext xmlns:c16="http://schemas.microsoft.com/office/drawing/2014/chart" uri="{C3380CC4-5D6E-409C-BE32-E72D297353CC}">
              <c16:uniqueId val="{00000000-C86F-417B-9B15-B0835554C69B}"/>
            </c:ext>
          </c:extLst>
        </c:ser>
        <c:dLbls>
          <c:showLegendKey val="0"/>
          <c:showVal val="0"/>
          <c:showCatName val="0"/>
          <c:showSerName val="0"/>
          <c:showPercent val="0"/>
          <c:showBubbleSize val="0"/>
        </c:dLbls>
        <c:gapWidth val="219"/>
        <c:overlap val="-27"/>
        <c:axId val="566980992"/>
        <c:axId val="390656080"/>
      </c:barChart>
      <c:catAx>
        <c:axId val="566980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0656080"/>
        <c:crosses val="autoZero"/>
        <c:auto val="1"/>
        <c:lblAlgn val="ctr"/>
        <c:lblOffset val="100"/>
        <c:noMultiLvlLbl val="0"/>
      </c:catAx>
      <c:valAx>
        <c:axId val="390656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6980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en-US" sz="1080" b="0" i="0" u="none" strike="noStrike" kern="1200" baseline="0">
              <a:solidFill>
                <a:schemeClr val="tx1">
                  <a:lumMod val="75000"/>
                  <a:lumOff val="25000"/>
                </a:schemeClr>
              </a:solidFill>
              <a:latin typeface="+mn-lt"/>
              <a:ea typeface="+mn-ea"/>
              <a:cs typeface="+mn-cs"/>
            </a:defRPr>
          </a:pPr>
          <a:endParaRPr lang="en-US"/>
        </a:p>
      </c:txPr>
    </c:title>
    <c:autoTitleDeleted val="0"/>
    <c:plotArea>
      <c:layout/>
      <c:pieChart>
        <c:varyColors val="1"/>
        <c:ser>
          <c:idx val="0"/>
          <c:order val="0"/>
          <c:tx>
            <c:strRef>
              <c:f>Sheet2!$B$137</c:f>
              <c:strCache>
                <c:ptCount val="1"/>
                <c:pt idx="0">
                  <c:v>Comments</c:v>
                </c:pt>
              </c:strCache>
            </c:strRef>
          </c:tx>
          <c:explosion val="2"/>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C897-49CC-B412-4798924E065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C897-49CC-B412-4798924E065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C897-49CC-B412-4798924E065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C897-49CC-B412-4798924E065A}"/>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C897-49CC-B412-4798924E065A}"/>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C897-49CC-B412-4798924E065A}"/>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C897-49CC-B412-4798924E065A}"/>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C897-49CC-B412-4798924E065A}"/>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C897-49CC-B412-4798924E065A}"/>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C897-49CC-B412-4798924E065A}"/>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C897-49CC-B412-4798924E065A}"/>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C897-49CC-B412-4798924E065A}"/>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C897-49CC-B412-4798924E065A}"/>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C897-49CC-B412-4798924E065A}"/>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D-C897-49CC-B412-4798924E065A}"/>
              </c:ext>
            </c:extLst>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F-C897-49CC-B412-4798924E065A}"/>
              </c:ext>
            </c:extLst>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1-C897-49CC-B412-4798924E065A}"/>
              </c:ext>
            </c:extLst>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3-C897-49CC-B412-4798924E065A}"/>
              </c:ext>
            </c:extLst>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5-C897-49CC-B412-4798924E065A}"/>
              </c:ext>
            </c:extLst>
          </c:dPt>
          <c:dPt>
            <c:idx val="1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7-C897-49CC-B412-4798924E065A}"/>
              </c:ext>
            </c:extLst>
          </c:dPt>
          <c:dPt>
            <c:idx val="2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29-C897-49CC-B412-4798924E065A}"/>
              </c:ext>
            </c:extLst>
          </c:dPt>
          <c:dLbls>
            <c:dLbl>
              <c:idx val="0"/>
              <c:layout>
                <c:manualLayout>
                  <c:x val="-1.0791889160406673E-2"/>
                  <c:y val="-1.16116699285421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897-49CC-B412-4798924E065A}"/>
                </c:ext>
              </c:extLst>
            </c:dLbl>
            <c:dLbl>
              <c:idx val="1"/>
              <c:layout>
                <c:manualLayout>
                  <c:x val="-1.0510566567110146E-2"/>
                  <c:y val="7.3660734604706207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897-49CC-B412-4798924E065A}"/>
                </c:ext>
              </c:extLst>
            </c:dLbl>
            <c:dLbl>
              <c:idx val="2"/>
              <c:layout>
                <c:manualLayout>
                  <c:x val="1.9340174073068452E-2"/>
                  <c:y val="7.7741871861393046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897-49CC-B412-4798924E065A}"/>
                </c:ext>
              </c:extLst>
            </c:dLbl>
            <c:dLbl>
              <c:idx val="3"/>
              <c:layout>
                <c:manualLayout>
                  <c:x val="1.711316257881558E-2"/>
                  <c:y val="-9.381153945352206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C897-49CC-B412-4798924E065A}"/>
                </c:ext>
              </c:extLst>
            </c:dLbl>
            <c:dLbl>
              <c:idx val="4"/>
              <c:layout>
                <c:manualLayout>
                  <c:x val="3.1815379219838902E-2"/>
                  <c:y val="5.9575501039248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C897-49CC-B412-4798924E065A}"/>
                </c:ext>
              </c:extLst>
            </c:dLbl>
            <c:dLbl>
              <c:idx val="5"/>
              <c:layout>
                <c:manualLayout>
                  <c:x val="3.4123563218390806E-3"/>
                  <c:y val="4.2883801374538457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C897-49CC-B412-4798924E065A}"/>
                </c:ext>
              </c:extLst>
            </c:dLbl>
            <c:dLbl>
              <c:idx val="6"/>
              <c:layout>
                <c:manualLayout>
                  <c:x val="7.6345521464989286E-3"/>
                  <c:y val="1.9617070987513845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C897-49CC-B412-4798924E065A}"/>
                </c:ext>
              </c:extLst>
            </c:dLbl>
            <c:dLbl>
              <c:idx val="7"/>
              <c:layout>
                <c:manualLayout>
                  <c:x val="2.2441510543940626E-2"/>
                  <c:y val="3.3420114393215301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C897-49CC-B412-4798924E065A}"/>
                </c:ext>
              </c:extLst>
            </c:dLbl>
            <c:dLbl>
              <c:idx val="8"/>
              <c:layout>
                <c:manualLayout>
                  <c:x val="2.3956353516155309E-2"/>
                  <c:y val="1.4987331785838909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C897-49CC-B412-4798924E065A}"/>
                </c:ext>
              </c:extLst>
            </c:dLbl>
            <c:dLbl>
              <c:idx val="9"/>
              <c:layout>
                <c:manualLayout>
                  <c:x val="8.2450359465936329E-3"/>
                  <c:y val="-9.0857111077098582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C897-49CC-B412-4798924E065A}"/>
                </c:ext>
              </c:extLst>
            </c:dLbl>
            <c:dLbl>
              <c:idx val="10"/>
              <c:layout>
                <c:manualLayout>
                  <c:x val="-1.0869565217391261E-2"/>
                  <c:y val="9.2555439269484466E-3"/>
                </c:manualLayout>
              </c:layout>
              <c:dLblPos val="bestFit"/>
              <c:showLegendKey val="0"/>
              <c:showVal val="1"/>
              <c:showCatName val="0"/>
              <c:showSerName val="0"/>
              <c:showPercent val="0"/>
              <c:showBubbleSize val="0"/>
              <c:extLst>
                <c:ext xmlns:c15="http://schemas.microsoft.com/office/drawing/2012/chart" uri="{CE6537A1-D6FC-4f65-9D91-7224C49458BB}">
                  <c15:layout>
                    <c:manualLayout>
                      <c:w val="2.8079710144927536E-2"/>
                      <c:h val="5.034658305100638E-2"/>
                    </c:manualLayout>
                  </c15:layout>
                </c:ext>
                <c:ext xmlns:c16="http://schemas.microsoft.com/office/drawing/2014/chart" uri="{C3380CC4-5D6E-409C-BE32-E72D297353CC}">
                  <c16:uniqueId val="{00000015-C897-49CC-B412-4798924E065A}"/>
                </c:ext>
              </c:extLst>
            </c:dLbl>
            <c:dLbl>
              <c:idx val="11"/>
              <c:layout>
                <c:manualLayout>
                  <c:x val="7.4746091521168106E-3"/>
                  <c:y val="1.4249639995789801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C897-49CC-B412-4798924E065A}"/>
                </c:ext>
              </c:extLst>
            </c:dLbl>
            <c:dLbl>
              <c:idx val="12"/>
              <c:layout>
                <c:manualLayout>
                  <c:x val="3.4076039408117462E-3"/>
                  <c:y val="8.3238764720184912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C897-49CC-B412-4798924E065A}"/>
                </c:ext>
              </c:extLst>
            </c:dLbl>
            <c:dLbl>
              <c:idx val="13"/>
              <c:layout>
                <c:manualLayout>
                  <c:x val="2.8101106926851536E-4"/>
                  <c:y val="-9.4154947282881728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B-C897-49CC-B412-4798924E065A}"/>
                </c:ext>
              </c:extLst>
            </c:dLbl>
            <c:dLbl>
              <c:idx val="14"/>
              <c:layout>
                <c:manualLayout>
                  <c:x val="-1.0727395488607402E-2"/>
                  <c:y val="6.2373918091400849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C897-49CC-B412-4798924E065A}"/>
                </c:ext>
              </c:extLst>
            </c:dLbl>
            <c:dLbl>
              <c:idx val="15"/>
              <c:layout>
                <c:manualLayout>
                  <c:x val="-6.6320514283540642E-4"/>
                  <c:y val="9.5368367155114122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F-C897-49CC-B412-4798924E065A}"/>
                </c:ext>
              </c:extLst>
            </c:dLbl>
            <c:dLbl>
              <c:idx val="16"/>
              <c:layout>
                <c:manualLayout>
                  <c:x val="-2.1852295636957983E-3"/>
                  <c:y val="1.154817207948451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C897-49CC-B412-4798924E065A}"/>
                </c:ext>
              </c:extLst>
            </c:dLbl>
            <c:dLbl>
              <c:idx val="17"/>
              <c:layout>
                <c:manualLayout>
                  <c:x val="-6.6790292517783546E-3"/>
                  <c:y val="8.5870139253719207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C897-49CC-B412-4798924E065A}"/>
                </c:ext>
              </c:extLst>
            </c:dLbl>
            <c:dLbl>
              <c:idx val="18"/>
              <c:layout>
                <c:manualLayout>
                  <c:x val="-3.9776142112670698E-3"/>
                  <c:y val="1.5119487385259431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C897-49CC-B412-4798924E065A}"/>
                </c:ext>
              </c:extLst>
            </c:dLbl>
            <c:dLbl>
              <c:idx val="19"/>
              <c:layout>
                <c:manualLayout>
                  <c:x val="-1.6847826086956522E-2"/>
                  <c:y val="-1.1854284819979523E-2"/>
                </c:manualLayout>
              </c:layout>
              <c:spPr>
                <a:noFill/>
                <a:ln>
                  <a:noFill/>
                </a:ln>
                <a:effectLst/>
              </c:spPr>
              <c:txPr>
                <a:bodyPr rot="0" spcFirstLastPara="1" vertOverflow="ellipsis" vert="horz" wrap="square" anchor="ctr" anchorCtr="1"/>
                <a:lstStyle/>
                <a:p>
                  <a:pPr algn="ctr">
                    <a:defRPr lang="en-US"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7-C897-49CC-B412-4798924E065A}"/>
                </c:ext>
              </c:extLst>
            </c:dLbl>
            <c:dLbl>
              <c:idx val="20"/>
              <c:layout>
                <c:manualLayout>
                  <c:x val="-7.4241127467762182E-3"/>
                  <c:y val="-1.4210571552933832E-2"/>
                </c:manualLayout>
              </c:layout>
              <c:spPr>
                <a:noFill/>
                <a:ln>
                  <a:noFill/>
                </a:ln>
                <a:effectLst/>
              </c:spPr>
              <c:txPr>
                <a:bodyPr rot="0" spcFirstLastPara="1" vertOverflow="ellipsis" vert="horz" wrap="square" anchor="ctr" anchorCtr="1"/>
                <a:lstStyle/>
                <a:p>
                  <a:pPr algn="ctr" rtl="0">
                    <a:defRPr lang="en-US"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9-C897-49CC-B412-4798924E065A}"/>
                </c:ext>
              </c:extLst>
            </c:dLbl>
            <c:spPr>
              <a:noFill/>
              <a:ln>
                <a:noFill/>
              </a:ln>
              <a:effectLst/>
            </c:spPr>
            <c:txPr>
              <a:bodyPr rot="0" spcFirstLastPara="1" vertOverflow="ellipsis" vert="horz" wrap="square"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Sheet2!$A$138:$A$158</c:f>
              <c:strCache>
                <c:ptCount val="21"/>
                <c:pt idx="0">
                  <c:v>smile</c:v>
                </c:pt>
                <c:pt idx="1">
                  <c:v>beach</c:v>
                </c:pt>
                <c:pt idx="2">
                  <c:v>fun</c:v>
                </c:pt>
                <c:pt idx="3">
                  <c:v>party</c:v>
                </c:pt>
                <c:pt idx="4">
                  <c:v>drunk</c:v>
                </c:pt>
                <c:pt idx="5">
                  <c:v>photography</c:v>
                </c:pt>
                <c:pt idx="6">
                  <c:v>dreamy</c:v>
                </c:pt>
                <c:pt idx="7">
                  <c:v>beauty</c:v>
                </c:pt>
                <c:pt idx="8">
                  <c:v>delicious</c:v>
                </c:pt>
                <c:pt idx="9">
                  <c:v>fashion</c:v>
                </c:pt>
                <c:pt idx="10">
                  <c:v>stunning</c:v>
                </c:pt>
                <c:pt idx="11">
                  <c:v>lol</c:v>
                </c:pt>
                <c:pt idx="12">
                  <c:v>sunset</c:v>
                </c:pt>
                <c:pt idx="13">
                  <c:v>landscape</c:v>
                </c:pt>
                <c:pt idx="14">
                  <c:v>food</c:v>
                </c:pt>
                <c:pt idx="15">
                  <c:v>style</c:v>
                </c:pt>
                <c:pt idx="16">
                  <c:v>happy</c:v>
                </c:pt>
                <c:pt idx="17">
                  <c:v>hair</c:v>
                </c:pt>
                <c:pt idx="18">
                  <c:v>concert</c:v>
                </c:pt>
                <c:pt idx="19">
                  <c:v>foodie</c:v>
                </c:pt>
                <c:pt idx="20">
                  <c:v>sunrise</c:v>
                </c:pt>
              </c:strCache>
            </c:strRef>
          </c:cat>
          <c:val>
            <c:numRef>
              <c:f>Sheet2!$B$138:$B$158</c:f>
              <c:numCache>
                <c:formatCode>General</c:formatCode>
                <c:ptCount val="21"/>
                <c:pt idx="0">
                  <c:v>489</c:v>
                </c:pt>
                <c:pt idx="1">
                  <c:v>435</c:v>
                </c:pt>
                <c:pt idx="2">
                  <c:v>420</c:v>
                </c:pt>
                <c:pt idx="3">
                  <c:v>392</c:v>
                </c:pt>
                <c:pt idx="4">
                  <c:v>360</c:v>
                </c:pt>
                <c:pt idx="5">
                  <c:v>354</c:v>
                </c:pt>
                <c:pt idx="6">
                  <c:v>333</c:v>
                </c:pt>
                <c:pt idx="7">
                  <c:v>328</c:v>
                </c:pt>
                <c:pt idx="8">
                  <c:v>328</c:v>
                </c:pt>
                <c:pt idx="9">
                  <c:v>326</c:v>
                </c:pt>
                <c:pt idx="10">
                  <c:v>321</c:v>
                </c:pt>
                <c:pt idx="11">
                  <c:v>314</c:v>
                </c:pt>
                <c:pt idx="12">
                  <c:v>305</c:v>
                </c:pt>
                <c:pt idx="13">
                  <c:v>296</c:v>
                </c:pt>
                <c:pt idx="14">
                  <c:v>294</c:v>
                </c:pt>
                <c:pt idx="15">
                  <c:v>293</c:v>
                </c:pt>
                <c:pt idx="16">
                  <c:v>291</c:v>
                </c:pt>
                <c:pt idx="17">
                  <c:v>287</c:v>
                </c:pt>
                <c:pt idx="18">
                  <c:v>282</c:v>
                </c:pt>
                <c:pt idx="19">
                  <c:v>270</c:v>
                </c:pt>
                <c:pt idx="20">
                  <c:v>264</c:v>
                </c:pt>
              </c:numCache>
            </c:numRef>
          </c:val>
          <c:extLst>
            <c:ext xmlns:c16="http://schemas.microsoft.com/office/drawing/2014/chart" uri="{C3380CC4-5D6E-409C-BE32-E72D297353CC}">
              <c16:uniqueId val="{0000002A-C897-49CC-B412-4798924E065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rtl="0">
        <a:defRPr lang="en-US" sz="900" b="0" i="0" u="none" strike="noStrike" kern="1200" baseline="0">
          <a:solidFill>
            <a:schemeClr val="tx1">
              <a:lumMod val="75000"/>
              <a:lumOff val="25000"/>
            </a:schemeClr>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a:t>Distribution</a:t>
            </a:r>
            <a:r>
              <a:rPr lang="en-US" baseline="0"/>
              <a:t> of Users Activity</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Sheet2!$B$199</c:f>
              <c:strCache>
                <c:ptCount val="1"/>
                <c:pt idx="0">
                  <c:v>Count of Users</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D1CA-4ED1-889A-4330A7A8C8D7}"/>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D1CA-4ED1-889A-4330A7A8C8D7}"/>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D1CA-4ED1-889A-4330A7A8C8D7}"/>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D1CA-4ED1-889A-4330A7A8C8D7}"/>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Sheet2!$A$200:$A$203</c:f>
              <c:strCache>
                <c:ptCount val="4"/>
                <c:pt idx="0">
                  <c:v>Less activity</c:v>
                </c:pt>
                <c:pt idx="1">
                  <c:v>Moderately active</c:v>
                </c:pt>
                <c:pt idx="2">
                  <c:v>Highly activity</c:v>
                </c:pt>
                <c:pt idx="3">
                  <c:v>Inactive</c:v>
                </c:pt>
              </c:strCache>
            </c:strRef>
          </c:cat>
          <c:val>
            <c:numRef>
              <c:f>Sheet2!$B$200:$B$203</c:f>
              <c:numCache>
                <c:formatCode>General</c:formatCode>
                <c:ptCount val="4"/>
                <c:pt idx="0">
                  <c:v>10</c:v>
                </c:pt>
                <c:pt idx="1">
                  <c:v>59</c:v>
                </c:pt>
                <c:pt idx="2">
                  <c:v>18</c:v>
                </c:pt>
                <c:pt idx="3">
                  <c:v>13</c:v>
                </c:pt>
              </c:numCache>
            </c:numRef>
          </c:val>
          <c:extLst>
            <c:ext xmlns:c16="http://schemas.microsoft.com/office/drawing/2014/chart" uri="{C3380CC4-5D6E-409C-BE32-E72D297353CC}">
              <c16:uniqueId val="{00000008-D1CA-4ED1-889A-4330A7A8C8D7}"/>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0.16558401990761348"/>
          <c:y val="0.88945607075340949"/>
          <c:w val="0.66883177774696601"/>
          <c:h val="9.3032074272327264E-2"/>
        </c:manualLayout>
      </c:layout>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9F49A-18A8-4188-BB04-028F98FE090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9154C44-B63B-45C5-9F7E-7C2862073346}">
      <dgm:prSet/>
      <dgm:spPr/>
      <dgm:t>
        <a:bodyPr/>
        <a:lstStyle/>
        <a:p>
          <a:pPr>
            <a:defRPr cap="all"/>
          </a:pPr>
          <a:r>
            <a:rPr lang="en-US" b="0" i="0" baseline="0"/>
            <a:t>📷 </a:t>
          </a:r>
          <a:r>
            <a:rPr lang="en-US" b="1" i="0" baseline="0"/>
            <a:t>Photo &amp; Video Sharing</a:t>
          </a:r>
          <a:r>
            <a:rPr lang="en-US" b="0" i="0" baseline="0"/>
            <a:t> – Users can post pictures and videos to engage with followers.</a:t>
          </a:r>
          <a:endParaRPr lang="en-US"/>
        </a:p>
      </dgm:t>
    </dgm:pt>
    <dgm:pt modelId="{935F1A8F-CAE7-4D04-ACE5-1ACBC8119CF1}" type="parTrans" cxnId="{7F419632-9A19-4D3F-A63A-C6E18F73120A}">
      <dgm:prSet/>
      <dgm:spPr/>
      <dgm:t>
        <a:bodyPr/>
        <a:lstStyle/>
        <a:p>
          <a:endParaRPr lang="en-US"/>
        </a:p>
      </dgm:t>
    </dgm:pt>
    <dgm:pt modelId="{8C8180E2-BFB3-4F79-9F57-0B5D6C42D122}" type="sibTrans" cxnId="{7F419632-9A19-4D3F-A63A-C6E18F73120A}">
      <dgm:prSet/>
      <dgm:spPr/>
      <dgm:t>
        <a:bodyPr/>
        <a:lstStyle/>
        <a:p>
          <a:endParaRPr lang="en-US"/>
        </a:p>
      </dgm:t>
    </dgm:pt>
    <dgm:pt modelId="{346080E7-BDA2-4F92-BD2E-358216BBB1C2}">
      <dgm:prSet/>
      <dgm:spPr/>
      <dgm:t>
        <a:bodyPr/>
        <a:lstStyle/>
        <a:p>
          <a:pPr>
            <a:defRPr cap="all"/>
          </a:pPr>
          <a:r>
            <a:rPr lang="en-US" b="0" i="0" baseline="0"/>
            <a:t>🎭 </a:t>
          </a:r>
          <a:r>
            <a:rPr lang="en-US" b="1" i="0" baseline="0"/>
            <a:t>Stories</a:t>
          </a:r>
          <a:r>
            <a:rPr lang="en-US" b="0" i="0" baseline="0"/>
            <a:t> – Short-lived posts that disappear after </a:t>
          </a:r>
          <a:r>
            <a:rPr lang="en-US" b="1" i="0" baseline="0"/>
            <a:t>24 hours</a:t>
          </a:r>
          <a:r>
            <a:rPr lang="en-US" b="0" i="0" baseline="0"/>
            <a:t>, perfect for updates.</a:t>
          </a:r>
          <a:endParaRPr lang="en-US"/>
        </a:p>
      </dgm:t>
    </dgm:pt>
    <dgm:pt modelId="{C4430C73-3AD4-4B20-9277-0348FAD60C9A}" type="parTrans" cxnId="{AF7D22A2-5BEB-41D3-88FB-C00924109DBC}">
      <dgm:prSet/>
      <dgm:spPr/>
      <dgm:t>
        <a:bodyPr/>
        <a:lstStyle/>
        <a:p>
          <a:endParaRPr lang="en-US"/>
        </a:p>
      </dgm:t>
    </dgm:pt>
    <dgm:pt modelId="{591D7972-0DE8-4D36-B2AE-A8D47132D2AE}" type="sibTrans" cxnId="{AF7D22A2-5BEB-41D3-88FB-C00924109DBC}">
      <dgm:prSet/>
      <dgm:spPr/>
      <dgm:t>
        <a:bodyPr/>
        <a:lstStyle/>
        <a:p>
          <a:endParaRPr lang="en-US"/>
        </a:p>
      </dgm:t>
    </dgm:pt>
    <dgm:pt modelId="{44EEA210-34AC-4954-AC9A-D6419F6DDBA4}">
      <dgm:prSet/>
      <dgm:spPr/>
      <dgm:t>
        <a:bodyPr/>
        <a:lstStyle/>
        <a:p>
          <a:pPr>
            <a:defRPr cap="all"/>
          </a:pPr>
          <a:r>
            <a:rPr lang="en-US" b="0" i="0" baseline="0"/>
            <a:t>🎬 </a:t>
          </a:r>
          <a:r>
            <a:rPr lang="en-US" b="1" i="0" baseline="0"/>
            <a:t>Reels</a:t>
          </a:r>
          <a:r>
            <a:rPr lang="en-US" b="0" i="0" baseline="0"/>
            <a:t> – Short-form, engaging videos similar to TikTok, with music and effects.</a:t>
          </a:r>
          <a:endParaRPr lang="en-US"/>
        </a:p>
      </dgm:t>
    </dgm:pt>
    <dgm:pt modelId="{C099E4E9-127D-40D9-AB24-AA2873B6B845}" type="parTrans" cxnId="{2675B25E-EC5C-4E59-8ED5-7888F7C394FA}">
      <dgm:prSet/>
      <dgm:spPr/>
      <dgm:t>
        <a:bodyPr/>
        <a:lstStyle/>
        <a:p>
          <a:endParaRPr lang="en-US"/>
        </a:p>
      </dgm:t>
    </dgm:pt>
    <dgm:pt modelId="{17487657-C571-4B7D-80DC-3EF3794CDA4B}" type="sibTrans" cxnId="{2675B25E-EC5C-4E59-8ED5-7888F7C394FA}">
      <dgm:prSet/>
      <dgm:spPr/>
      <dgm:t>
        <a:bodyPr/>
        <a:lstStyle/>
        <a:p>
          <a:endParaRPr lang="en-US"/>
        </a:p>
      </dgm:t>
    </dgm:pt>
    <dgm:pt modelId="{D8335F5D-694B-40CB-AEBD-C52062C7089B}">
      <dgm:prSet/>
      <dgm:spPr/>
      <dgm:t>
        <a:bodyPr/>
        <a:lstStyle/>
        <a:p>
          <a:pPr>
            <a:defRPr cap="all"/>
          </a:pPr>
          <a:r>
            <a:rPr lang="en-US" b="0" i="0" baseline="0"/>
            <a:t>🔍 </a:t>
          </a:r>
          <a:r>
            <a:rPr lang="en-US" b="1" i="0" baseline="0"/>
            <a:t>Explore Page</a:t>
          </a:r>
          <a:r>
            <a:rPr lang="en-US" b="0" i="0" baseline="0"/>
            <a:t> – Discover trending content and new accounts based on interests.</a:t>
          </a:r>
          <a:endParaRPr lang="en-US"/>
        </a:p>
      </dgm:t>
    </dgm:pt>
    <dgm:pt modelId="{5A96C092-F440-4AEE-B45E-DBF5DE7BE93C}" type="parTrans" cxnId="{67145227-8D13-45A0-867D-A8FCB6B126FF}">
      <dgm:prSet/>
      <dgm:spPr/>
      <dgm:t>
        <a:bodyPr/>
        <a:lstStyle/>
        <a:p>
          <a:endParaRPr lang="en-US"/>
        </a:p>
      </dgm:t>
    </dgm:pt>
    <dgm:pt modelId="{BFA5FFD1-2AFE-4583-85AD-FEFD14CB9BFA}" type="sibTrans" cxnId="{67145227-8D13-45A0-867D-A8FCB6B126FF}">
      <dgm:prSet/>
      <dgm:spPr/>
      <dgm:t>
        <a:bodyPr/>
        <a:lstStyle/>
        <a:p>
          <a:endParaRPr lang="en-US"/>
        </a:p>
      </dgm:t>
    </dgm:pt>
    <dgm:pt modelId="{23082E70-D894-494E-A4BD-F58189172D8E}">
      <dgm:prSet/>
      <dgm:spPr/>
      <dgm:t>
        <a:bodyPr/>
        <a:lstStyle/>
        <a:p>
          <a:pPr>
            <a:defRPr cap="all"/>
          </a:pPr>
          <a:r>
            <a:rPr lang="en-US" b="0" i="0" baseline="0"/>
            <a:t>💬 </a:t>
          </a:r>
          <a:r>
            <a:rPr lang="en-US" b="1" i="0" baseline="0"/>
            <a:t>Direct Messaging (DMs)</a:t>
          </a:r>
          <a:r>
            <a:rPr lang="en-US" b="0" i="0" baseline="0"/>
            <a:t> – Private communication with individuals or groups.</a:t>
          </a:r>
          <a:endParaRPr lang="en-US"/>
        </a:p>
      </dgm:t>
    </dgm:pt>
    <dgm:pt modelId="{4DEBC2DE-1B18-483D-B090-8398246E9319}" type="parTrans" cxnId="{EC182A58-D384-4F41-9709-0C00E9F9AAA4}">
      <dgm:prSet/>
      <dgm:spPr/>
      <dgm:t>
        <a:bodyPr/>
        <a:lstStyle/>
        <a:p>
          <a:endParaRPr lang="en-US"/>
        </a:p>
      </dgm:t>
    </dgm:pt>
    <dgm:pt modelId="{C8A23FD4-5448-461B-969D-D34AB918E26A}" type="sibTrans" cxnId="{EC182A58-D384-4F41-9709-0C00E9F9AAA4}">
      <dgm:prSet/>
      <dgm:spPr/>
      <dgm:t>
        <a:bodyPr/>
        <a:lstStyle/>
        <a:p>
          <a:endParaRPr lang="en-US"/>
        </a:p>
      </dgm:t>
    </dgm:pt>
    <dgm:pt modelId="{4253D791-E48A-470D-9C76-06BDA66E40E0}">
      <dgm:prSet/>
      <dgm:spPr/>
      <dgm:t>
        <a:bodyPr/>
        <a:lstStyle/>
        <a:p>
          <a:pPr>
            <a:defRPr cap="all"/>
          </a:pPr>
          <a:r>
            <a:rPr lang="en-US" b="0" i="0" baseline="0"/>
            <a:t>🏷️ </a:t>
          </a:r>
          <a:r>
            <a:rPr lang="en-US" b="1" i="0" baseline="0"/>
            <a:t>Hashtags &amp; Geotags</a:t>
          </a:r>
          <a:r>
            <a:rPr lang="en-US" b="0" i="0" baseline="0"/>
            <a:t> – Helps increase post visibility and engagement.</a:t>
          </a:r>
          <a:endParaRPr lang="en-US"/>
        </a:p>
      </dgm:t>
    </dgm:pt>
    <dgm:pt modelId="{B233432E-8802-42AE-A81D-1919F90DE4AD}" type="parTrans" cxnId="{CA081C26-ADAB-4A71-88BF-317F404B520E}">
      <dgm:prSet/>
      <dgm:spPr/>
      <dgm:t>
        <a:bodyPr/>
        <a:lstStyle/>
        <a:p>
          <a:endParaRPr lang="en-US"/>
        </a:p>
      </dgm:t>
    </dgm:pt>
    <dgm:pt modelId="{2DA052B7-AC63-42E6-B02A-9780C34BF587}" type="sibTrans" cxnId="{CA081C26-ADAB-4A71-88BF-317F404B520E}">
      <dgm:prSet/>
      <dgm:spPr/>
      <dgm:t>
        <a:bodyPr/>
        <a:lstStyle/>
        <a:p>
          <a:endParaRPr lang="en-US"/>
        </a:p>
      </dgm:t>
    </dgm:pt>
    <dgm:pt modelId="{874CADEA-4E45-440C-9462-0E4E81B00BA7}">
      <dgm:prSet/>
      <dgm:spPr/>
      <dgm:t>
        <a:bodyPr/>
        <a:lstStyle/>
        <a:p>
          <a:pPr>
            <a:defRPr cap="all"/>
          </a:pPr>
          <a:r>
            <a:rPr lang="en-US" b="0" i="0" baseline="0"/>
            <a:t>📈 </a:t>
          </a:r>
          <a:r>
            <a:rPr lang="en-US" b="1" i="0" baseline="0"/>
            <a:t>Business &amp; Shopping Features</a:t>
          </a:r>
          <a:r>
            <a:rPr lang="en-US" b="0" i="0" baseline="0"/>
            <a:t> – Brands can promote products and sell directly via </a:t>
          </a:r>
          <a:endParaRPr lang="en-US"/>
        </a:p>
      </dgm:t>
    </dgm:pt>
    <dgm:pt modelId="{0D7D0C13-D2BE-42B8-819A-1BFA75AA1147}" type="parTrans" cxnId="{409A44D8-DEDE-4385-9713-D3F930578D2D}">
      <dgm:prSet/>
      <dgm:spPr/>
      <dgm:t>
        <a:bodyPr/>
        <a:lstStyle/>
        <a:p>
          <a:endParaRPr lang="en-US"/>
        </a:p>
      </dgm:t>
    </dgm:pt>
    <dgm:pt modelId="{92E768ED-1FC2-4CD9-8D4A-70B636AEA30B}" type="sibTrans" cxnId="{409A44D8-DEDE-4385-9713-D3F930578D2D}">
      <dgm:prSet/>
      <dgm:spPr/>
      <dgm:t>
        <a:bodyPr/>
        <a:lstStyle/>
        <a:p>
          <a:endParaRPr lang="en-US"/>
        </a:p>
      </dgm:t>
    </dgm:pt>
    <dgm:pt modelId="{14B008D1-0BD7-4CEB-8D77-7AE859EDDD5E}" type="pres">
      <dgm:prSet presAssocID="{0139F49A-18A8-4188-BB04-028F98FE090F}" presName="root" presStyleCnt="0">
        <dgm:presLayoutVars>
          <dgm:dir/>
          <dgm:resizeHandles val="exact"/>
        </dgm:presLayoutVars>
      </dgm:prSet>
      <dgm:spPr/>
    </dgm:pt>
    <dgm:pt modelId="{A7943A4C-E24A-4923-8B6B-7F0A5C85026F}" type="pres">
      <dgm:prSet presAssocID="{49154C44-B63B-45C5-9F7E-7C2862073346}" presName="compNode" presStyleCnt="0"/>
      <dgm:spPr/>
    </dgm:pt>
    <dgm:pt modelId="{F981400F-B9EB-491D-8250-8BBD1569AB43}" type="pres">
      <dgm:prSet presAssocID="{49154C44-B63B-45C5-9F7E-7C2862073346}" presName="iconBgRect" presStyleLbl="bgShp" presStyleIdx="0" presStyleCnt="7"/>
      <dgm:spPr/>
    </dgm:pt>
    <dgm:pt modelId="{F51D4567-E45C-4DD8-B9D4-BB3B21EE9103}" type="pres">
      <dgm:prSet presAssocID="{49154C44-B63B-45C5-9F7E-7C286207334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mera"/>
        </a:ext>
      </dgm:extLst>
    </dgm:pt>
    <dgm:pt modelId="{7EF5590B-F1F6-43FB-9415-4BF579CABD4C}" type="pres">
      <dgm:prSet presAssocID="{49154C44-B63B-45C5-9F7E-7C2862073346}" presName="spaceRect" presStyleCnt="0"/>
      <dgm:spPr/>
    </dgm:pt>
    <dgm:pt modelId="{D695C6C8-D8FC-4B6C-AFAD-DEB0E8984E9B}" type="pres">
      <dgm:prSet presAssocID="{49154C44-B63B-45C5-9F7E-7C2862073346}" presName="textRect" presStyleLbl="revTx" presStyleIdx="0" presStyleCnt="7">
        <dgm:presLayoutVars>
          <dgm:chMax val="1"/>
          <dgm:chPref val="1"/>
        </dgm:presLayoutVars>
      </dgm:prSet>
      <dgm:spPr/>
    </dgm:pt>
    <dgm:pt modelId="{CAC5BB6F-F495-49F3-B4A8-7D268A69E571}" type="pres">
      <dgm:prSet presAssocID="{8C8180E2-BFB3-4F79-9F57-0B5D6C42D122}" presName="sibTrans" presStyleCnt="0"/>
      <dgm:spPr/>
    </dgm:pt>
    <dgm:pt modelId="{C610D45D-2CBF-4A63-8B29-AC598DF49D80}" type="pres">
      <dgm:prSet presAssocID="{346080E7-BDA2-4F92-BD2E-358216BBB1C2}" presName="compNode" presStyleCnt="0"/>
      <dgm:spPr/>
    </dgm:pt>
    <dgm:pt modelId="{A83BF4F1-EABD-4E8C-936C-C20F1955978F}" type="pres">
      <dgm:prSet presAssocID="{346080E7-BDA2-4F92-BD2E-358216BBB1C2}" presName="iconBgRect" presStyleLbl="bgShp" presStyleIdx="1" presStyleCnt="7"/>
      <dgm:spPr/>
    </dgm:pt>
    <dgm:pt modelId="{8D52BDE1-9754-41A9-A69C-F598DDB955C8}" type="pres">
      <dgm:prSet presAssocID="{346080E7-BDA2-4F92-BD2E-358216BBB1C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Roll"/>
        </a:ext>
      </dgm:extLst>
    </dgm:pt>
    <dgm:pt modelId="{38A269BE-8C8D-4DBE-A942-A92B94192CAE}" type="pres">
      <dgm:prSet presAssocID="{346080E7-BDA2-4F92-BD2E-358216BBB1C2}" presName="spaceRect" presStyleCnt="0"/>
      <dgm:spPr/>
    </dgm:pt>
    <dgm:pt modelId="{E5FDF8BC-80A1-4B28-8958-3B10680BB465}" type="pres">
      <dgm:prSet presAssocID="{346080E7-BDA2-4F92-BD2E-358216BBB1C2}" presName="textRect" presStyleLbl="revTx" presStyleIdx="1" presStyleCnt="7">
        <dgm:presLayoutVars>
          <dgm:chMax val="1"/>
          <dgm:chPref val="1"/>
        </dgm:presLayoutVars>
      </dgm:prSet>
      <dgm:spPr/>
    </dgm:pt>
    <dgm:pt modelId="{35D9C04D-C862-41E9-9B0F-01A1BDE16205}" type="pres">
      <dgm:prSet presAssocID="{591D7972-0DE8-4D36-B2AE-A8D47132D2AE}" presName="sibTrans" presStyleCnt="0"/>
      <dgm:spPr/>
    </dgm:pt>
    <dgm:pt modelId="{5A4F3203-15E1-49D1-9CAC-2CC10ADC6E2C}" type="pres">
      <dgm:prSet presAssocID="{44EEA210-34AC-4954-AC9A-D6419F6DDBA4}" presName="compNode" presStyleCnt="0"/>
      <dgm:spPr/>
    </dgm:pt>
    <dgm:pt modelId="{6DCF16BD-429F-41FD-BFA4-A0243F8D019E}" type="pres">
      <dgm:prSet presAssocID="{44EEA210-34AC-4954-AC9A-D6419F6DDBA4}" presName="iconBgRect" presStyleLbl="bgShp" presStyleIdx="2" presStyleCnt="7"/>
      <dgm:spPr/>
    </dgm:pt>
    <dgm:pt modelId="{195E4D0D-A00B-4F69-8CF7-612FD21909E3}" type="pres">
      <dgm:prSet presAssocID="{44EEA210-34AC-4954-AC9A-D6419F6DDBA4}"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m reel"/>
        </a:ext>
      </dgm:extLst>
    </dgm:pt>
    <dgm:pt modelId="{497E8A4D-8FD7-44E9-86B4-12BB6DA2A281}" type="pres">
      <dgm:prSet presAssocID="{44EEA210-34AC-4954-AC9A-D6419F6DDBA4}" presName="spaceRect" presStyleCnt="0"/>
      <dgm:spPr/>
    </dgm:pt>
    <dgm:pt modelId="{DAFF2DC5-8B7F-457A-B3E5-DCA1B83BC0B6}" type="pres">
      <dgm:prSet presAssocID="{44EEA210-34AC-4954-AC9A-D6419F6DDBA4}" presName="textRect" presStyleLbl="revTx" presStyleIdx="2" presStyleCnt="7">
        <dgm:presLayoutVars>
          <dgm:chMax val="1"/>
          <dgm:chPref val="1"/>
        </dgm:presLayoutVars>
      </dgm:prSet>
      <dgm:spPr/>
    </dgm:pt>
    <dgm:pt modelId="{968837BC-8870-438F-BAC6-8AA2C1DCD6F7}" type="pres">
      <dgm:prSet presAssocID="{17487657-C571-4B7D-80DC-3EF3794CDA4B}" presName="sibTrans" presStyleCnt="0"/>
      <dgm:spPr/>
    </dgm:pt>
    <dgm:pt modelId="{63148C96-B721-4E33-AB53-AD8CBCAAC22F}" type="pres">
      <dgm:prSet presAssocID="{D8335F5D-694B-40CB-AEBD-C52062C7089B}" presName="compNode" presStyleCnt="0"/>
      <dgm:spPr/>
    </dgm:pt>
    <dgm:pt modelId="{D8578DAD-5F2E-4ED3-8E20-AB61B04ACF67}" type="pres">
      <dgm:prSet presAssocID="{D8335F5D-694B-40CB-AEBD-C52062C7089B}" presName="iconBgRect" presStyleLbl="bgShp" presStyleIdx="3" presStyleCnt="7"/>
      <dgm:spPr/>
    </dgm:pt>
    <dgm:pt modelId="{54C158DC-867E-4B68-B123-2ADE4618976A}" type="pres">
      <dgm:prSet presAssocID="{D8335F5D-694B-40CB-AEBD-C52062C7089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56ED21C6-03B3-4631-BD93-0A805D0FC733}" type="pres">
      <dgm:prSet presAssocID="{D8335F5D-694B-40CB-AEBD-C52062C7089B}" presName="spaceRect" presStyleCnt="0"/>
      <dgm:spPr/>
    </dgm:pt>
    <dgm:pt modelId="{6E8B7FB6-8E9D-488B-A0BA-E83CBAADFC1B}" type="pres">
      <dgm:prSet presAssocID="{D8335F5D-694B-40CB-AEBD-C52062C7089B}" presName="textRect" presStyleLbl="revTx" presStyleIdx="3" presStyleCnt="7">
        <dgm:presLayoutVars>
          <dgm:chMax val="1"/>
          <dgm:chPref val="1"/>
        </dgm:presLayoutVars>
      </dgm:prSet>
      <dgm:spPr/>
    </dgm:pt>
    <dgm:pt modelId="{0DD697B4-1833-4CC3-82FE-81F6C31B6314}" type="pres">
      <dgm:prSet presAssocID="{BFA5FFD1-2AFE-4583-85AD-FEFD14CB9BFA}" presName="sibTrans" presStyleCnt="0"/>
      <dgm:spPr/>
    </dgm:pt>
    <dgm:pt modelId="{DFAB525F-8B6E-4D1E-ABCD-5236302209F3}" type="pres">
      <dgm:prSet presAssocID="{23082E70-D894-494E-A4BD-F58189172D8E}" presName="compNode" presStyleCnt="0"/>
      <dgm:spPr/>
    </dgm:pt>
    <dgm:pt modelId="{1D6B4EA7-F63E-4628-B0B5-68F70A848074}" type="pres">
      <dgm:prSet presAssocID="{23082E70-D894-494E-A4BD-F58189172D8E}" presName="iconBgRect" presStyleLbl="bgShp" presStyleIdx="4" presStyleCnt="7"/>
      <dgm:spPr/>
    </dgm:pt>
    <dgm:pt modelId="{298A4EFA-C0B2-4413-A26C-E46A79944C67}" type="pres">
      <dgm:prSet presAssocID="{23082E70-D894-494E-A4BD-F58189172D8E}"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peech"/>
        </a:ext>
      </dgm:extLst>
    </dgm:pt>
    <dgm:pt modelId="{0E01D7CD-CA94-4B51-9FA6-D02921056DE2}" type="pres">
      <dgm:prSet presAssocID="{23082E70-D894-494E-A4BD-F58189172D8E}" presName="spaceRect" presStyleCnt="0"/>
      <dgm:spPr/>
    </dgm:pt>
    <dgm:pt modelId="{B3B63F67-A4A1-4C6E-B7B8-5E3657BFE846}" type="pres">
      <dgm:prSet presAssocID="{23082E70-D894-494E-A4BD-F58189172D8E}" presName="textRect" presStyleLbl="revTx" presStyleIdx="4" presStyleCnt="7">
        <dgm:presLayoutVars>
          <dgm:chMax val="1"/>
          <dgm:chPref val="1"/>
        </dgm:presLayoutVars>
      </dgm:prSet>
      <dgm:spPr/>
    </dgm:pt>
    <dgm:pt modelId="{01CAA940-3946-47CC-B7C6-AB1D23BDAB85}" type="pres">
      <dgm:prSet presAssocID="{C8A23FD4-5448-461B-969D-D34AB918E26A}" presName="sibTrans" presStyleCnt="0"/>
      <dgm:spPr/>
    </dgm:pt>
    <dgm:pt modelId="{FC1184DA-3242-4927-8FFE-503131396D7A}" type="pres">
      <dgm:prSet presAssocID="{4253D791-E48A-470D-9C76-06BDA66E40E0}" presName="compNode" presStyleCnt="0"/>
      <dgm:spPr/>
    </dgm:pt>
    <dgm:pt modelId="{FFC8F154-D653-47D8-A8B5-7B562E18D590}" type="pres">
      <dgm:prSet presAssocID="{4253D791-E48A-470D-9C76-06BDA66E40E0}" presName="iconBgRect" presStyleLbl="bgShp" presStyleIdx="5" presStyleCnt="7"/>
      <dgm:spPr/>
    </dgm:pt>
    <dgm:pt modelId="{ED1F4580-C904-46D8-963F-E6EF12EDA231}" type="pres">
      <dgm:prSet presAssocID="{4253D791-E48A-470D-9C76-06BDA66E40E0}"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abel"/>
        </a:ext>
      </dgm:extLst>
    </dgm:pt>
    <dgm:pt modelId="{EEFCDE17-F974-4204-9B51-59B08C679A3D}" type="pres">
      <dgm:prSet presAssocID="{4253D791-E48A-470D-9C76-06BDA66E40E0}" presName="spaceRect" presStyleCnt="0"/>
      <dgm:spPr/>
    </dgm:pt>
    <dgm:pt modelId="{250A6DCF-971A-4E5F-A791-85852F852370}" type="pres">
      <dgm:prSet presAssocID="{4253D791-E48A-470D-9C76-06BDA66E40E0}" presName="textRect" presStyleLbl="revTx" presStyleIdx="5" presStyleCnt="7">
        <dgm:presLayoutVars>
          <dgm:chMax val="1"/>
          <dgm:chPref val="1"/>
        </dgm:presLayoutVars>
      </dgm:prSet>
      <dgm:spPr/>
    </dgm:pt>
    <dgm:pt modelId="{D2305D8C-FFF6-41CC-956E-CFBBBC2789F2}" type="pres">
      <dgm:prSet presAssocID="{2DA052B7-AC63-42E6-B02A-9780C34BF587}" presName="sibTrans" presStyleCnt="0"/>
      <dgm:spPr/>
    </dgm:pt>
    <dgm:pt modelId="{6DD74954-1D61-41E3-B10A-F2747E53A106}" type="pres">
      <dgm:prSet presAssocID="{874CADEA-4E45-440C-9462-0E4E81B00BA7}" presName="compNode" presStyleCnt="0"/>
      <dgm:spPr/>
    </dgm:pt>
    <dgm:pt modelId="{077DF685-5B04-4414-ACD8-289D65EF83F8}" type="pres">
      <dgm:prSet presAssocID="{874CADEA-4E45-440C-9462-0E4E81B00BA7}" presName="iconBgRect" presStyleLbl="bgShp" presStyleIdx="6" presStyleCnt="7"/>
      <dgm:spPr/>
    </dgm:pt>
    <dgm:pt modelId="{8C848C50-7E9B-4759-ADC8-C044228EF266}" type="pres">
      <dgm:prSet presAssocID="{874CADEA-4E45-440C-9462-0E4E81B00BA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hopping cart"/>
        </a:ext>
      </dgm:extLst>
    </dgm:pt>
    <dgm:pt modelId="{3FE5958D-2F5B-425F-83C2-162B916B236F}" type="pres">
      <dgm:prSet presAssocID="{874CADEA-4E45-440C-9462-0E4E81B00BA7}" presName="spaceRect" presStyleCnt="0"/>
      <dgm:spPr/>
    </dgm:pt>
    <dgm:pt modelId="{0374CD83-9F7E-4D81-84C7-9EFA7972AF5E}" type="pres">
      <dgm:prSet presAssocID="{874CADEA-4E45-440C-9462-0E4E81B00BA7}" presName="textRect" presStyleLbl="revTx" presStyleIdx="6" presStyleCnt="7">
        <dgm:presLayoutVars>
          <dgm:chMax val="1"/>
          <dgm:chPref val="1"/>
        </dgm:presLayoutVars>
      </dgm:prSet>
      <dgm:spPr/>
    </dgm:pt>
  </dgm:ptLst>
  <dgm:cxnLst>
    <dgm:cxn modelId="{B1C3091D-137A-4C4B-843F-952CA85FA071}" type="presOf" srcId="{0139F49A-18A8-4188-BB04-028F98FE090F}" destId="{14B008D1-0BD7-4CEB-8D77-7AE859EDDD5E}" srcOrd="0" destOrd="0" presId="urn:microsoft.com/office/officeart/2018/5/layout/IconCircleLabelList"/>
    <dgm:cxn modelId="{CA081C26-ADAB-4A71-88BF-317F404B520E}" srcId="{0139F49A-18A8-4188-BB04-028F98FE090F}" destId="{4253D791-E48A-470D-9C76-06BDA66E40E0}" srcOrd="5" destOrd="0" parTransId="{B233432E-8802-42AE-A81D-1919F90DE4AD}" sibTransId="{2DA052B7-AC63-42E6-B02A-9780C34BF587}"/>
    <dgm:cxn modelId="{67145227-8D13-45A0-867D-A8FCB6B126FF}" srcId="{0139F49A-18A8-4188-BB04-028F98FE090F}" destId="{D8335F5D-694B-40CB-AEBD-C52062C7089B}" srcOrd="3" destOrd="0" parTransId="{5A96C092-F440-4AEE-B45E-DBF5DE7BE93C}" sibTransId="{BFA5FFD1-2AFE-4583-85AD-FEFD14CB9BFA}"/>
    <dgm:cxn modelId="{B6DCC42C-0A99-45C9-9EA2-24163975F280}" type="presOf" srcId="{49154C44-B63B-45C5-9F7E-7C2862073346}" destId="{D695C6C8-D8FC-4B6C-AFAD-DEB0E8984E9B}" srcOrd="0" destOrd="0" presId="urn:microsoft.com/office/officeart/2018/5/layout/IconCircleLabelList"/>
    <dgm:cxn modelId="{7F419632-9A19-4D3F-A63A-C6E18F73120A}" srcId="{0139F49A-18A8-4188-BB04-028F98FE090F}" destId="{49154C44-B63B-45C5-9F7E-7C2862073346}" srcOrd="0" destOrd="0" parTransId="{935F1A8F-CAE7-4D04-ACE5-1ACBC8119CF1}" sibTransId="{8C8180E2-BFB3-4F79-9F57-0B5D6C42D122}"/>
    <dgm:cxn modelId="{E1EFD733-714C-4716-ABB0-30AF4D65E2F2}" type="presOf" srcId="{D8335F5D-694B-40CB-AEBD-C52062C7089B}" destId="{6E8B7FB6-8E9D-488B-A0BA-E83CBAADFC1B}" srcOrd="0" destOrd="0" presId="urn:microsoft.com/office/officeart/2018/5/layout/IconCircleLabelList"/>
    <dgm:cxn modelId="{2675B25E-EC5C-4E59-8ED5-7888F7C394FA}" srcId="{0139F49A-18A8-4188-BB04-028F98FE090F}" destId="{44EEA210-34AC-4954-AC9A-D6419F6DDBA4}" srcOrd="2" destOrd="0" parTransId="{C099E4E9-127D-40D9-AB24-AA2873B6B845}" sibTransId="{17487657-C571-4B7D-80DC-3EF3794CDA4B}"/>
    <dgm:cxn modelId="{81E33551-CCD8-4577-B81F-0D7C22CDBF7F}" type="presOf" srcId="{346080E7-BDA2-4F92-BD2E-358216BBB1C2}" destId="{E5FDF8BC-80A1-4B28-8958-3B10680BB465}" srcOrd="0" destOrd="0" presId="urn:microsoft.com/office/officeart/2018/5/layout/IconCircleLabelList"/>
    <dgm:cxn modelId="{D35D7471-4543-4C61-B245-717F2CCBEECD}" type="presOf" srcId="{23082E70-D894-494E-A4BD-F58189172D8E}" destId="{B3B63F67-A4A1-4C6E-B7B8-5E3657BFE846}" srcOrd="0" destOrd="0" presId="urn:microsoft.com/office/officeart/2018/5/layout/IconCircleLabelList"/>
    <dgm:cxn modelId="{048F9373-1064-4450-B397-82CCF55018FD}" type="presOf" srcId="{874CADEA-4E45-440C-9462-0E4E81B00BA7}" destId="{0374CD83-9F7E-4D81-84C7-9EFA7972AF5E}" srcOrd="0" destOrd="0" presId="urn:microsoft.com/office/officeart/2018/5/layout/IconCircleLabelList"/>
    <dgm:cxn modelId="{EC182A58-D384-4F41-9709-0C00E9F9AAA4}" srcId="{0139F49A-18A8-4188-BB04-028F98FE090F}" destId="{23082E70-D894-494E-A4BD-F58189172D8E}" srcOrd="4" destOrd="0" parTransId="{4DEBC2DE-1B18-483D-B090-8398246E9319}" sibTransId="{C8A23FD4-5448-461B-969D-D34AB918E26A}"/>
    <dgm:cxn modelId="{5914419C-E6ED-4017-979A-7BA43B52422E}" type="presOf" srcId="{4253D791-E48A-470D-9C76-06BDA66E40E0}" destId="{250A6DCF-971A-4E5F-A791-85852F852370}" srcOrd="0" destOrd="0" presId="urn:microsoft.com/office/officeart/2018/5/layout/IconCircleLabelList"/>
    <dgm:cxn modelId="{AF7D22A2-5BEB-41D3-88FB-C00924109DBC}" srcId="{0139F49A-18A8-4188-BB04-028F98FE090F}" destId="{346080E7-BDA2-4F92-BD2E-358216BBB1C2}" srcOrd="1" destOrd="0" parTransId="{C4430C73-3AD4-4B20-9277-0348FAD60C9A}" sibTransId="{591D7972-0DE8-4D36-B2AE-A8D47132D2AE}"/>
    <dgm:cxn modelId="{A56465CD-464A-49FB-A19F-745F6C8396DD}" type="presOf" srcId="{44EEA210-34AC-4954-AC9A-D6419F6DDBA4}" destId="{DAFF2DC5-8B7F-457A-B3E5-DCA1B83BC0B6}" srcOrd="0" destOrd="0" presId="urn:microsoft.com/office/officeart/2018/5/layout/IconCircleLabelList"/>
    <dgm:cxn modelId="{409A44D8-DEDE-4385-9713-D3F930578D2D}" srcId="{0139F49A-18A8-4188-BB04-028F98FE090F}" destId="{874CADEA-4E45-440C-9462-0E4E81B00BA7}" srcOrd="6" destOrd="0" parTransId="{0D7D0C13-D2BE-42B8-819A-1BFA75AA1147}" sibTransId="{92E768ED-1FC2-4CD9-8D4A-70B636AEA30B}"/>
    <dgm:cxn modelId="{B9B15F6A-231C-41D0-94F7-C20815FB19C8}" type="presParOf" srcId="{14B008D1-0BD7-4CEB-8D77-7AE859EDDD5E}" destId="{A7943A4C-E24A-4923-8B6B-7F0A5C85026F}" srcOrd="0" destOrd="0" presId="urn:microsoft.com/office/officeart/2018/5/layout/IconCircleLabelList"/>
    <dgm:cxn modelId="{CFB1B227-5105-4FE1-A4FD-06E8AB07061C}" type="presParOf" srcId="{A7943A4C-E24A-4923-8B6B-7F0A5C85026F}" destId="{F981400F-B9EB-491D-8250-8BBD1569AB43}" srcOrd="0" destOrd="0" presId="urn:microsoft.com/office/officeart/2018/5/layout/IconCircleLabelList"/>
    <dgm:cxn modelId="{3272BA86-79C2-4298-AC61-831225CCC281}" type="presParOf" srcId="{A7943A4C-E24A-4923-8B6B-7F0A5C85026F}" destId="{F51D4567-E45C-4DD8-B9D4-BB3B21EE9103}" srcOrd="1" destOrd="0" presId="urn:microsoft.com/office/officeart/2018/5/layout/IconCircleLabelList"/>
    <dgm:cxn modelId="{0698A780-9265-46EF-9751-9AC1EF3E405A}" type="presParOf" srcId="{A7943A4C-E24A-4923-8B6B-7F0A5C85026F}" destId="{7EF5590B-F1F6-43FB-9415-4BF579CABD4C}" srcOrd="2" destOrd="0" presId="urn:microsoft.com/office/officeart/2018/5/layout/IconCircleLabelList"/>
    <dgm:cxn modelId="{852FD785-CBF1-44D8-BBE7-8B0321E034E1}" type="presParOf" srcId="{A7943A4C-E24A-4923-8B6B-7F0A5C85026F}" destId="{D695C6C8-D8FC-4B6C-AFAD-DEB0E8984E9B}" srcOrd="3" destOrd="0" presId="urn:microsoft.com/office/officeart/2018/5/layout/IconCircleLabelList"/>
    <dgm:cxn modelId="{6C44060D-A00A-420A-B56A-E65CAE9D57B8}" type="presParOf" srcId="{14B008D1-0BD7-4CEB-8D77-7AE859EDDD5E}" destId="{CAC5BB6F-F495-49F3-B4A8-7D268A69E571}" srcOrd="1" destOrd="0" presId="urn:microsoft.com/office/officeart/2018/5/layout/IconCircleLabelList"/>
    <dgm:cxn modelId="{E6064E01-F4B0-430E-A045-F390305AF410}" type="presParOf" srcId="{14B008D1-0BD7-4CEB-8D77-7AE859EDDD5E}" destId="{C610D45D-2CBF-4A63-8B29-AC598DF49D80}" srcOrd="2" destOrd="0" presId="urn:microsoft.com/office/officeart/2018/5/layout/IconCircleLabelList"/>
    <dgm:cxn modelId="{9F973CAB-118A-43AD-AE4C-B1F3B24769D8}" type="presParOf" srcId="{C610D45D-2CBF-4A63-8B29-AC598DF49D80}" destId="{A83BF4F1-EABD-4E8C-936C-C20F1955978F}" srcOrd="0" destOrd="0" presId="urn:microsoft.com/office/officeart/2018/5/layout/IconCircleLabelList"/>
    <dgm:cxn modelId="{310DD91A-29AA-4C6E-98A9-2448FE9903CA}" type="presParOf" srcId="{C610D45D-2CBF-4A63-8B29-AC598DF49D80}" destId="{8D52BDE1-9754-41A9-A69C-F598DDB955C8}" srcOrd="1" destOrd="0" presId="urn:microsoft.com/office/officeart/2018/5/layout/IconCircleLabelList"/>
    <dgm:cxn modelId="{B46DCCE7-EF15-45E3-A693-1C5A94781585}" type="presParOf" srcId="{C610D45D-2CBF-4A63-8B29-AC598DF49D80}" destId="{38A269BE-8C8D-4DBE-A942-A92B94192CAE}" srcOrd="2" destOrd="0" presId="urn:microsoft.com/office/officeart/2018/5/layout/IconCircleLabelList"/>
    <dgm:cxn modelId="{867E1642-F494-43D2-B8D8-59F451DBA90B}" type="presParOf" srcId="{C610D45D-2CBF-4A63-8B29-AC598DF49D80}" destId="{E5FDF8BC-80A1-4B28-8958-3B10680BB465}" srcOrd="3" destOrd="0" presId="urn:microsoft.com/office/officeart/2018/5/layout/IconCircleLabelList"/>
    <dgm:cxn modelId="{350D41BE-D2FC-4F57-B310-7236E3275A85}" type="presParOf" srcId="{14B008D1-0BD7-4CEB-8D77-7AE859EDDD5E}" destId="{35D9C04D-C862-41E9-9B0F-01A1BDE16205}" srcOrd="3" destOrd="0" presId="urn:microsoft.com/office/officeart/2018/5/layout/IconCircleLabelList"/>
    <dgm:cxn modelId="{4D6A70BF-CD31-4425-85CC-312D4CC68DA0}" type="presParOf" srcId="{14B008D1-0BD7-4CEB-8D77-7AE859EDDD5E}" destId="{5A4F3203-15E1-49D1-9CAC-2CC10ADC6E2C}" srcOrd="4" destOrd="0" presId="urn:microsoft.com/office/officeart/2018/5/layout/IconCircleLabelList"/>
    <dgm:cxn modelId="{0C15FCC7-B7C3-4050-AF49-43BE1A53B120}" type="presParOf" srcId="{5A4F3203-15E1-49D1-9CAC-2CC10ADC6E2C}" destId="{6DCF16BD-429F-41FD-BFA4-A0243F8D019E}" srcOrd="0" destOrd="0" presId="urn:microsoft.com/office/officeart/2018/5/layout/IconCircleLabelList"/>
    <dgm:cxn modelId="{EB212C88-31F9-4F65-B3F2-677FD699A88C}" type="presParOf" srcId="{5A4F3203-15E1-49D1-9CAC-2CC10ADC6E2C}" destId="{195E4D0D-A00B-4F69-8CF7-612FD21909E3}" srcOrd="1" destOrd="0" presId="urn:microsoft.com/office/officeart/2018/5/layout/IconCircleLabelList"/>
    <dgm:cxn modelId="{BABD4855-AA01-4101-A620-7EFDA6CD9485}" type="presParOf" srcId="{5A4F3203-15E1-49D1-9CAC-2CC10ADC6E2C}" destId="{497E8A4D-8FD7-44E9-86B4-12BB6DA2A281}" srcOrd="2" destOrd="0" presId="urn:microsoft.com/office/officeart/2018/5/layout/IconCircleLabelList"/>
    <dgm:cxn modelId="{F89143DE-38BC-4398-AA5E-CA3BAA73B943}" type="presParOf" srcId="{5A4F3203-15E1-49D1-9CAC-2CC10ADC6E2C}" destId="{DAFF2DC5-8B7F-457A-B3E5-DCA1B83BC0B6}" srcOrd="3" destOrd="0" presId="urn:microsoft.com/office/officeart/2018/5/layout/IconCircleLabelList"/>
    <dgm:cxn modelId="{DBECA573-725E-4E25-B2E3-C62629A723E1}" type="presParOf" srcId="{14B008D1-0BD7-4CEB-8D77-7AE859EDDD5E}" destId="{968837BC-8870-438F-BAC6-8AA2C1DCD6F7}" srcOrd="5" destOrd="0" presId="urn:microsoft.com/office/officeart/2018/5/layout/IconCircleLabelList"/>
    <dgm:cxn modelId="{18EA4699-B617-416B-BDB7-32ECD2851FA9}" type="presParOf" srcId="{14B008D1-0BD7-4CEB-8D77-7AE859EDDD5E}" destId="{63148C96-B721-4E33-AB53-AD8CBCAAC22F}" srcOrd="6" destOrd="0" presId="urn:microsoft.com/office/officeart/2018/5/layout/IconCircleLabelList"/>
    <dgm:cxn modelId="{23AB3388-9D30-469D-9D87-14B47E5506F2}" type="presParOf" srcId="{63148C96-B721-4E33-AB53-AD8CBCAAC22F}" destId="{D8578DAD-5F2E-4ED3-8E20-AB61B04ACF67}" srcOrd="0" destOrd="0" presId="urn:microsoft.com/office/officeart/2018/5/layout/IconCircleLabelList"/>
    <dgm:cxn modelId="{C0FB08A9-DF04-464F-97BA-B0B18735AD9A}" type="presParOf" srcId="{63148C96-B721-4E33-AB53-AD8CBCAAC22F}" destId="{54C158DC-867E-4B68-B123-2ADE4618976A}" srcOrd="1" destOrd="0" presId="urn:microsoft.com/office/officeart/2018/5/layout/IconCircleLabelList"/>
    <dgm:cxn modelId="{6FD3607A-7394-485D-999D-846D7DCA1A08}" type="presParOf" srcId="{63148C96-B721-4E33-AB53-AD8CBCAAC22F}" destId="{56ED21C6-03B3-4631-BD93-0A805D0FC733}" srcOrd="2" destOrd="0" presId="urn:microsoft.com/office/officeart/2018/5/layout/IconCircleLabelList"/>
    <dgm:cxn modelId="{7749DE7F-A010-492A-891E-C12D6EA4F8AD}" type="presParOf" srcId="{63148C96-B721-4E33-AB53-AD8CBCAAC22F}" destId="{6E8B7FB6-8E9D-488B-A0BA-E83CBAADFC1B}" srcOrd="3" destOrd="0" presId="urn:microsoft.com/office/officeart/2018/5/layout/IconCircleLabelList"/>
    <dgm:cxn modelId="{B327FD0B-9B32-4FEB-83EB-9F11CCA6F106}" type="presParOf" srcId="{14B008D1-0BD7-4CEB-8D77-7AE859EDDD5E}" destId="{0DD697B4-1833-4CC3-82FE-81F6C31B6314}" srcOrd="7" destOrd="0" presId="urn:microsoft.com/office/officeart/2018/5/layout/IconCircleLabelList"/>
    <dgm:cxn modelId="{F910A0AA-4665-42E6-ADA8-44F3FED0C0B9}" type="presParOf" srcId="{14B008D1-0BD7-4CEB-8D77-7AE859EDDD5E}" destId="{DFAB525F-8B6E-4D1E-ABCD-5236302209F3}" srcOrd="8" destOrd="0" presId="urn:microsoft.com/office/officeart/2018/5/layout/IconCircleLabelList"/>
    <dgm:cxn modelId="{D7F5A78E-467D-462D-9CBC-3076F3A99D2B}" type="presParOf" srcId="{DFAB525F-8B6E-4D1E-ABCD-5236302209F3}" destId="{1D6B4EA7-F63E-4628-B0B5-68F70A848074}" srcOrd="0" destOrd="0" presId="urn:microsoft.com/office/officeart/2018/5/layout/IconCircleLabelList"/>
    <dgm:cxn modelId="{CE703E0F-B363-490A-B92F-18F271A05451}" type="presParOf" srcId="{DFAB525F-8B6E-4D1E-ABCD-5236302209F3}" destId="{298A4EFA-C0B2-4413-A26C-E46A79944C67}" srcOrd="1" destOrd="0" presId="urn:microsoft.com/office/officeart/2018/5/layout/IconCircleLabelList"/>
    <dgm:cxn modelId="{31542A6F-C2AE-4080-965C-8CEC02B13AFB}" type="presParOf" srcId="{DFAB525F-8B6E-4D1E-ABCD-5236302209F3}" destId="{0E01D7CD-CA94-4B51-9FA6-D02921056DE2}" srcOrd="2" destOrd="0" presId="urn:microsoft.com/office/officeart/2018/5/layout/IconCircleLabelList"/>
    <dgm:cxn modelId="{460D4C04-150A-4283-86E6-BD3ACD123793}" type="presParOf" srcId="{DFAB525F-8B6E-4D1E-ABCD-5236302209F3}" destId="{B3B63F67-A4A1-4C6E-B7B8-5E3657BFE846}" srcOrd="3" destOrd="0" presId="urn:microsoft.com/office/officeart/2018/5/layout/IconCircleLabelList"/>
    <dgm:cxn modelId="{57B52F0E-F165-420D-B4C5-63C1CC65623E}" type="presParOf" srcId="{14B008D1-0BD7-4CEB-8D77-7AE859EDDD5E}" destId="{01CAA940-3946-47CC-B7C6-AB1D23BDAB85}" srcOrd="9" destOrd="0" presId="urn:microsoft.com/office/officeart/2018/5/layout/IconCircleLabelList"/>
    <dgm:cxn modelId="{61F40F40-E5E8-447A-9444-F1615777073A}" type="presParOf" srcId="{14B008D1-0BD7-4CEB-8D77-7AE859EDDD5E}" destId="{FC1184DA-3242-4927-8FFE-503131396D7A}" srcOrd="10" destOrd="0" presId="urn:microsoft.com/office/officeart/2018/5/layout/IconCircleLabelList"/>
    <dgm:cxn modelId="{DE0D976B-2E0B-45F0-B621-298867A23A8A}" type="presParOf" srcId="{FC1184DA-3242-4927-8FFE-503131396D7A}" destId="{FFC8F154-D653-47D8-A8B5-7B562E18D590}" srcOrd="0" destOrd="0" presId="urn:microsoft.com/office/officeart/2018/5/layout/IconCircleLabelList"/>
    <dgm:cxn modelId="{68461EB1-A041-4379-B6DC-23DDAF2E3DDA}" type="presParOf" srcId="{FC1184DA-3242-4927-8FFE-503131396D7A}" destId="{ED1F4580-C904-46D8-963F-E6EF12EDA231}" srcOrd="1" destOrd="0" presId="urn:microsoft.com/office/officeart/2018/5/layout/IconCircleLabelList"/>
    <dgm:cxn modelId="{7C300A72-626D-4B9E-AAD3-AE1B9C39EB96}" type="presParOf" srcId="{FC1184DA-3242-4927-8FFE-503131396D7A}" destId="{EEFCDE17-F974-4204-9B51-59B08C679A3D}" srcOrd="2" destOrd="0" presId="urn:microsoft.com/office/officeart/2018/5/layout/IconCircleLabelList"/>
    <dgm:cxn modelId="{703B17B7-98AC-4BAB-A996-805EBB6FEA57}" type="presParOf" srcId="{FC1184DA-3242-4927-8FFE-503131396D7A}" destId="{250A6DCF-971A-4E5F-A791-85852F852370}" srcOrd="3" destOrd="0" presId="urn:microsoft.com/office/officeart/2018/5/layout/IconCircleLabelList"/>
    <dgm:cxn modelId="{F29ABBE1-7291-4C60-BE25-D33EA9E9ABF0}" type="presParOf" srcId="{14B008D1-0BD7-4CEB-8D77-7AE859EDDD5E}" destId="{D2305D8C-FFF6-41CC-956E-CFBBBC2789F2}" srcOrd="11" destOrd="0" presId="urn:microsoft.com/office/officeart/2018/5/layout/IconCircleLabelList"/>
    <dgm:cxn modelId="{DE0C6732-85F9-4DC0-B975-B5BC640345E1}" type="presParOf" srcId="{14B008D1-0BD7-4CEB-8D77-7AE859EDDD5E}" destId="{6DD74954-1D61-41E3-B10A-F2747E53A106}" srcOrd="12" destOrd="0" presId="urn:microsoft.com/office/officeart/2018/5/layout/IconCircleLabelList"/>
    <dgm:cxn modelId="{8EAEA073-E712-409C-B66E-849C68DA9BCF}" type="presParOf" srcId="{6DD74954-1D61-41E3-B10A-F2747E53A106}" destId="{077DF685-5B04-4414-ACD8-289D65EF83F8}" srcOrd="0" destOrd="0" presId="urn:microsoft.com/office/officeart/2018/5/layout/IconCircleLabelList"/>
    <dgm:cxn modelId="{F403481B-74DB-46F3-B2B7-162BA5FDB9E6}" type="presParOf" srcId="{6DD74954-1D61-41E3-B10A-F2747E53A106}" destId="{8C848C50-7E9B-4759-ADC8-C044228EF266}" srcOrd="1" destOrd="0" presId="urn:microsoft.com/office/officeart/2018/5/layout/IconCircleLabelList"/>
    <dgm:cxn modelId="{1AB693A8-933A-4AE5-AE6C-7C1D404DEFCB}" type="presParOf" srcId="{6DD74954-1D61-41E3-B10A-F2747E53A106}" destId="{3FE5958D-2F5B-425F-83C2-162B916B236F}" srcOrd="2" destOrd="0" presId="urn:microsoft.com/office/officeart/2018/5/layout/IconCircleLabelList"/>
    <dgm:cxn modelId="{2BD8186A-5212-4CEA-8235-AC5232B39567}" type="presParOf" srcId="{6DD74954-1D61-41E3-B10A-F2747E53A106}" destId="{0374CD83-9F7E-4D81-84C7-9EFA7972AF5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521EDE-CCC0-477B-9D79-645DAF59FC24}" type="doc">
      <dgm:prSet loTypeId="urn:microsoft.com/office/officeart/2018/2/layout/IconCircleList" loCatId="icon" qsTypeId="urn:microsoft.com/office/officeart/2005/8/quickstyle/simple1" qsCatId="simple" csTypeId="urn:microsoft.com/office/officeart/2018/5/colors/Iconchunking_neutralbg_accent4_2" csCatId="accent4" phldr="1"/>
      <dgm:spPr/>
      <dgm:t>
        <a:bodyPr/>
        <a:lstStyle/>
        <a:p>
          <a:endParaRPr lang="en-US"/>
        </a:p>
      </dgm:t>
    </dgm:pt>
    <dgm:pt modelId="{626D30C6-C413-4F3D-BFB9-9155F12214EA}">
      <dgm:prSet/>
      <dgm:spPr/>
      <dgm:t>
        <a:bodyPr/>
        <a:lstStyle/>
        <a:p>
          <a:pPr>
            <a:lnSpc>
              <a:spcPct val="100000"/>
            </a:lnSpc>
          </a:pPr>
          <a:r>
            <a:rPr lang="en-US"/>
            <a:t>The primary objective is to leverage this rich user data to develop targeted marketing strategies that drive increased user engagement, improve retention, and boost new user acquisition.</a:t>
          </a:r>
        </a:p>
      </dgm:t>
    </dgm:pt>
    <dgm:pt modelId="{9E289933-F58A-4B8F-ADD2-F6D4D4845278}" type="parTrans" cxnId="{08307E05-0113-4607-91A5-C404F4E8C3C2}">
      <dgm:prSet/>
      <dgm:spPr/>
      <dgm:t>
        <a:bodyPr/>
        <a:lstStyle/>
        <a:p>
          <a:endParaRPr lang="en-US"/>
        </a:p>
      </dgm:t>
    </dgm:pt>
    <dgm:pt modelId="{4D06F555-10CF-46F0-8E11-8F9C8D648C02}" type="sibTrans" cxnId="{08307E05-0113-4607-91A5-C404F4E8C3C2}">
      <dgm:prSet/>
      <dgm:spPr/>
      <dgm:t>
        <a:bodyPr/>
        <a:lstStyle/>
        <a:p>
          <a:pPr>
            <a:lnSpc>
              <a:spcPct val="100000"/>
            </a:lnSpc>
          </a:pPr>
          <a:endParaRPr lang="en-US"/>
        </a:p>
      </dgm:t>
    </dgm:pt>
    <dgm:pt modelId="{BC0B9509-ACFE-4A06-9D0F-412D956E6EC6}">
      <dgm:prSet/>
      <dgm:spPr/>
      <dgm:t>
        <a:bodyPr/>
        <a:lstStyle/>
        <a:p>
          <a:pPr>
            <a:lnSpc>
              <a:spcPct val="100000"/>
            </a:lnSpc>
          </a:pPr>
          <a:r>
            <a:rPr lang="en-US"/>
            <a:t>By analyzing patterns in user behavior—such as interactions with posts, hashtag usage, Posts likes and comments—marketers can gain deep insights into what resonates with their audience.</a:t>
          </a:r>
        </a:p>
      </dgm:t>
    </dgm:pt>
    <dgm:pt modelId="{6E540EB3-5883-45E5-9532-8AE184017CA3}" type="parTrans" cxnId="{2B822C72-611A-407D-86E4-0A2D89BF1FF3}">
      <dgm:prSet/>
      <dgm:spPr/>
      <dgm:t>
        <a:bodyPr/>
        <a:lstStyle/>
        <a:p>
          <a:endParaRPr lang="en-US"/>
        </a:p>
      </dgm:t>
    </dgm:pt>
    <dgm:pt modelId="{0C775521-AC55-4F8D-AF30-6847A7A01C58}" type="sibTrans" cxnId="{2B822C72-611A-407D-86E4-0A2D89BF1FF3}">
      <dgm:prSet/>
      <dgm:spPr/>
      <dgm:t>
        <a:bodyPr/>
        <a:lstStyle/>
        <a:p>
          <a:endParaRPr lang="en-US"/>
        </a:p>
      </dgm:t>
    </dgm:pt>
    <dgm:pt modelId="{870C61AC-B8B0-44BE-9C41-87570B039A07}" type="pres">
      <dgm:prSet presAssocID="{5C521EDE-CCC0-477B-9D79-645DAF59FC24}" presName="root" presStyleCnt="0">
        <dgm:presLayoutVars>
          <dgm:dir/>
          <dgm:resizeHandles val="exact"/>
        </dgm:presLayoutVars>
      </dgm:prSet>
      <dgm:spPr/>
    </dgm:pt>
    <dgm:pt modelId="{0CE76C9D-DCC9-4E9A-B1B1-9A59E1713CAC}" type="pres">
      <dgm:prSet presAssocID="{5C521EDE-CCC0-477B-9D79-645DAF59FC24}" presName="container" presStyleCnt="0">
        <dgm:presLayoutVars>
          <dgm:dir/>
          <dgm:resizeHandles val="exact"/>
        </dgm:presLayoutVars>
      </dgm:prSet>
      <dgm:spPr/>
    </dgm:pt>
    <dgm:pt modelId="{53B51D4F-FDC5-4D41-A0DB-9D3AF90B42CC}" type="pres">
      <dgm:prSet presAssocID="{626D30C6-C413-4F3D-BFB9-9155F12214EA}" presName="compNode" presStyleCnt="0"/>
      <dgm:spPr/>
    </dgm:pt>
    <dgm:pt modelId="{528BA03A-3B63-4606-9C9E-A2AA87C644BF}" type="pres">
      <dgm:prSet presAssocID="{626D30C6-C413-4F3D-BFB9-9155F12214EA}" presName="iconBgRect" presStyleLbl="bgShp" presStyleIdx="0" presStyleCnt="2"/>
      <dgm:spPr/>
    </dgm:pt>
    <dgm:pt modelId="{56D544BE-5716-4AC9-B76C-2F393166ED01}" type="pres">
      <dgm:prSet presAssocID="{626D30C6-C413-4F3D-BFB9-9155F12214E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FE03E2C7-C7F8-44DC-A120-26C0C1CE50A9}" type="pres">
      <dgm:prSet presAssocID="{626D30C6-C413-4F3D-BFB9-9155F12214EA}" presName="spaceRect" presStyleCnt="0"/>
      <dgm:spPr/>
    </dgm:pt>
    <dgm:pt modelId="{AC299C6E-3A41-4A70-A570-325F61576A49}" type="pres">
      <dgm:prSet presAssocID="{626D30C6-C413-4F3D-BFB9-9155F12214EA}" presName="textRect" presStyleLbl="revTx" presStyleIdx="0" presStyleCnt="2">
        <dgm:presLayoutVars>
          <dgm:chMax val="1"/>
          <dgm:chPref val="1"/>
        </dgm:presLayoutVars>
      </dgm:prSet>
      <dgm:spPr/>
    </dgm:pt>
    <dgm:pt modelId="{BE3905F2-A35A-448B-AA2F-08BDA5FB339E}" type="pres">
      <dgm:prSet presAssocID="{4D06F555-10CF-46F0-8E11-8F9C8D648C02}" presName="sibTrans" presStyleLbl="sibTrans2D1" presStyleIdx="0" presStyleCnt="0"/>
      <dgm:spPr/>
    </dgm:pt>
    <dgm:pt modelId="{A3D66988-80A8-4A93-89B4-8EAB5039FB2B}" type="pres">
      <dgm:prSet presAssocID="{BC0B9509-ACFE-4A06-9D0F-412D956E6EC6}" presName="compNode" presStyleCnt="0"/>
      <dgm:spPr/>
    </dgm:pt>
    <dgm:pt modelId="{9D1C645A-C1D2-4CB1-9171-E860A0A7E63D}" type="pres">
      <dgm:prSet presAssocID="{BC0B9509-ACFE-4A06-9D0F-412D956E6EC6}" presName="iconBgRect" presStyleLbl="bgShp" presStyleIdx="1" presStyleCnt="2"/>
      <dgm:spPr/>
    </dgm:pt>
    <dgm:pt modelId="{2B47DB45-8A0D-4C8A-BECF-AFD55E171587}" type="pres">
      <dgm:prSet presAssocID="{BC0B9509-ACFE-4A06-9D0F-412D956E6EC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1502F022-AF6C-401F-98EC-8AFEF2BB65A5}" type="pres">
      <dgm:prSet presAssocID="{BC0B9509-ACFE-4A06-9D0F-412D956E6EC6}" presName="spaceRect" presStyleCnt="0"/>
      <dgm:spPr/>
    </dgm:pt>
    <dgm:pt modelId="{F94E9BE0-EADD-4A72-BBDE-73BB6273EC5D}" type="pres">
      <dgm:prSet presAssocID="{BC0B9509-ACFE-4A06-9D0F-412D956E6EC6}" presName="textRect" presStyleLbl="revTx" presStyleIdx="1" presStyleCnt="2">
        <dgm:presLayoutVars>
          <dgm:chMax val="1"/>
          <dgm:chPref val="1"/>
        </dgm:presLayoutVars>
      </dgm:prSet>
      <dgm:spPr/>
    </dgm:pt>
  </dgm:ptLst>
  <dgm:cxnLst>
    <dgm:cxn modelId="{08307E05-0113-4607-91A5-C404F4E8C3C2}" srcId="{5C521EDE-CCC0-477B-9D79-645DAF59FC24}" destId="{626D30C6-C413-4F3D-BFB9-9155F12214EA}" srcOrd="0" destOrd="0" parTransId="{9E289933-F58A-4B8F-ADD2-F6D4D4845278}" sibTransId="{4D06F555-10CF-46F0-8E11-8F9C8D648C02}"/>
    <dgm:cxn modelId="{66E0503A-1CCD-446B-A8F5-32B0A6ECDB8C}" type="presOf" srcId="{BC0B9509-ACFE-4A06-9D0F-412D956E6EC6}" destId="{F94E9BE0-EADD-4A72-BBDE-73BB6273EC5D}" srcOrd="0" destOrd="0" presId="urn:microsoft.com/office/officeart/2018/2/layout/IconCircleList"/>
    <dgm:cxn modelId="{05EE084C-9EA1-4005-8AAF-DFEA8E4927B2}" type="presOf" srcId="{626D30C6-C413-4F3D-BFB9-9155F12214EA}" destId="{AC299C6E-3A41-4A70-A570-325F61576A49}" srcOrd="0" destOrd="0" presId="urn:microsoft.com/office/officeart/2018/2/layout/IconCircleList"/>
    <dgm:cxn modelId="{2B822C72-611A-407D-86E4-0A2D89BF1FF3}" srcId="{5C521EDE-CCC0-477B-9D79-645DAF59FC24}" destId="{BC0B9509-ACFE-4A06-9D0F-412D956E6EC6}" srcOrd="1" destOrd="0" parTransId="{6E540EB3-5883-45E5-9532-8AE184017CA3}" sibTransId="{0C775521-AC55-4F8D-AF30-6847A7A01C58}"/>
    <dgm:cxn modelId="{C2813B73-A67A-4C24-82B0-FC80BF3AB4A8}" type="presOf" srcId="{5C521EDE-CCC0-477B-9D79-645DAF59FC24}" destId="{870C61AC-B8B0-44BE-9C41-87570B039A07}" srcOrd="0" destOrd="0" presId="urn:microsoft.com/office/officeart/2018/2/layout/IconCircleList"/>
    <dgm:cxn modelId="{AA096199-3329-4C7A-B353-78008667E8C8}" type="presOf" srcId="{4D06F555-10CF-46F0-8E11-8F9C8D648C02}" destId="{BE3905F2-A35A-448B-AA2F-08BDA5FB339E}" srcOrd="0" destOrd="0" presId="urn:microsoft.com/office/officeart/2018/2/layout/IconCircleList"/>
    <dgm:cxn modelId="{04594E7F-FD02-4274-A0EB-CC46124120B8}" type="presParOf" srcId="{870C61AC-B8B0-44BE-9C41-87570B039A07}" destId="{0CE76C9D-DCC9-4E9A-B1B1-9A59E1713CAC}" srcOrd="0" destOrd="0" presId="urn:microsoft.com/office/officeart/2018/2/layout/IconCircleList"/>
    <dgm:cxn modelId="{A6047575-106E-475B-B0B8-0181FB7820B8}" type="presParOf" srcId="{0CE76C9D-DCC9-4E9A-B1B1-9A59E1713CAC}" destId="{53B51D4F-FDC5-4D41-A0DB-9D3AF90B42CC}" srcOrd="0" destOrd="0" presId="urn:microsoft.com/office/officeart/2018/2/layout/IconCircleList"/>
    <dgm:cxn modelId="{C6858F60-4FDC-4A6F-B682-ABE50BBB2A0A}" type="presParOf" srcId="{53B51D4F-FDC5-4D41-A0DB-9D3AF90B42CC}" destId="{528BA03A-3B63-4606-9C9E-A2AA87C644BF}" srcOrd="0" destOrd="0" presId="urn:microsoft.com/office/officeart/2018/2/layout/IconCircleList"/>
    <dgm:cxn modelId="{737314E8-6D62-4955-8FEB-9480F2825950}" type="presParOf" srcId="{53B51D4F-FDC5-4D41-A0DB-9D3AF90B42CC}" destId="{56D544BE-5716-4AC9-B76C-2F393166ED01}" srcOrd="1" destOrd="0" presId="urn:microsoft.com/office/officeart/2018/2/layout/IconCircleList"/>
    <dgm:cxn modelId="{20A8B3D3-D78A-44E1-AEBD-3B290C9159F2}" type="presParOf" srcId="{53B51D4F-FDC5-4D41-A0DB-9D3AF90B42CC}" destId="{FE03E2C7-C7F8-44DC-A120-26C0C1CE50A9}" srcOrd="2" destOrd="0" presId="urn:microsoft.com/office/officeart/2018/2/layout/IconCircleList"/>
    <dgm:cxn modelId="{1CA10920-DE7E-48D5-B81A-19509B7D9E55}" type="presParOf" srcId="{53B51D4F-FDC5-4D41-A0DB-9D3AF90B42CC}" destId="{AC299C6E-3A41-4A70-A570-325F61576A49}" srcOrd="3" destOrd="0" presId="urn:microsoft.com/office/officeart/2018/2/layout/IconCircleList"/>
    <dgm:cxn modelId="{5B109EE1-B53F-4250-9B7D-ADB37BAB5953}" type="presParOf" srcId="{0CE76C9D-DCC9-4E9A-B1B1-9A59E1713CAC}" destId="{BE3905F2-A35A-448B-AA2F-08BDA5FB339E}" srcOrd="1" destOrd="0" presId="urn:microsoft.com/office/officeart/2018/2/layout/IconCircleList"/>
    <dgm:cxn modelId="{84FC9C29-C098-43F7-9289-196235CA5EC8}" type="presParOf" srcId="{0CE76C9D-DCC9-4E9A-B1B1-9A59E1713CAC}" destId="{A3D66988-80A8-4A93-89B4-8EAB5039FB2B}" srcOrd="2" destOrd="0" presId="urn:microsoft.com/office/officeart/2018/2/layout/IconCircleList"/>
    <dgm:cxn modelId="{4F8D97B8-6E21-402A-895B-0DE244F44BA1}" type="presParOf" srcId="{A3D66988-80A8-4A93-89B4-8EAB5039FB2B}" destId="{9D1C645A-C1D2-4CB1-9171-E860A0A7E63D}" srcOrd="0" destOrd="0" presId="urn:microsoft.com/office/officeart/2018/2/layout/IconCircleList"/>
    <dgm:cxn modelId="{1DF5B7CA-01F8-4C81-8D21-450767B96697}" type="presParOf" srcId="{A3D66988-80A8-4A93-89B4-8EAB5039FB2B}" destId="{2B47DB45-8A0D-4C8A-BECF-AFD55E171587}" srcOrd="1" destOrd="0" presId="urn:microsoft.com/office/officeart/2018/2/layout/IconCircleList"/>
    <dgm:cxn modelId="{15DEB9B8-617C-4E8E-9E38-71929B9376CB}" type="presParOf" srcId="{A3D66988-80A8-4A93-89B4-8EAB5039FB2B}" destId="{1502F022-AF6C-401F-98EC-8AFEF2BB65A5}" srcOrd="2" destOrd="0" presId="urn:microsoft.com/office/officeart/2018/2/layout/IconCircleList"/>
    <dgm:cxn modelId="{18BBB00A-0D13-4CF3-B93B-A73B48180805}" type="presParOf" srcId="{A3D66988-80A8-4A93-89B4-8EAB5039FB2B}" destId="{F94E9BE0-EADD-4A72-BBDE-73BB6273EC5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81400F-B9EB-491D-8250-8BBD1569AB43}">
      <dsp:nvSpPr>
        <dsp:cNvPr id="0" name=""/>
        <dsp:cNvSpPr/>
      </dsp:nvSpPr>
      <dsp:spPr>
        <a:xfrm>
          <a:off x="1020171" y="991"/>
          <a:ext cx="973617" cy="97361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1D4567-E45C-4DD8-B9D4-BB3B21EE9103}">
      <dsp:nvSpPr>
        <dsp:cNvPr id="0" name=""/>
        <dsp:cNvSpPr/>
      </dsp:nvSpPr>
      <dsp:spPr>
        <a:xfrm>
          <a:off x="1227663" y="208483"/>
          <a:ext cx="558632" cy="558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95C6C8-D8FC-4B6C-AFAD-DEB0E8984E9B}">
      <dsp:nvSpPr>
        <dsp:cNvPr id="0" name=""/>
        <dsp:cNvSpPr/>
      </dsp:nvSpPr>
      <dsp:spPr>
        <a:xfrm>
          <a:off x="708932" y="1277866"/>
          <a:ext cx="1596093" cy="698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a:t>📷 </a:t>
          </a:r>
          <a:r>
            <a:rPr lang="en-US" sz="1100" b="1" i="0" kern="1200" baseline="0"/>
            <a:t>Photo &amp; Video Sharing</a:t>
          </a:r>
          <a:r>
            <a:rPr lang="en-US" sz="1100" b="0" i="0" kern="1200" baseline="0"/>
            <a:t> – Users can post pictures and videos to engage with followers.</a:t>
          </a:r>
          <a:endParaRPr lang="en-US" sz="1100" kern="1200"/>
        </a:p>
      </dsp:txBody>
      <dsp:txXfrm>
        <a:off x="708932" y="1277866"/>
        <a:ext cx="1596093" cy="698291"/>
      </dsp:txXfrm>
    </dsp:sp>
    <dsp:sp modelId="{A83BF4F1-EABD-4E8C-936C-C20F1955978F}">
      <dsp:nvSpPr>
        <dsp:cNvPr id="0" name=""/>
        <dsp:cNvSpPr/>
      </dsp:nvSpPr>
      <dsp:spPr>
        <a:xfrm>
          <a:off x="2895581" y="991"/>
          <a:ext cx="973617" cy="97361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52BDE1-9754-41A9-A69C-F598DDB955C8}">
      <dsp:nvSpPr>
        <dsp:cNvPr id="0" name=""/>
        <dsp:cNvSpPr/>
      </dsp:nvSpPr>
      <dsp:spPr>
        <a:xfrm>
          <a:off x="3103073" y="208483"/>
          <a:ext cx="558632" cy="558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FDF8BC-80A1-4B28-8958-3B10680BB465}">
      <dsp:nvSpPr>
        <dsp:cNvPr id="0" name=""/>
        <dsp:cNvSpPr/>
      </dsp:nvSpPr>
      <dsp:spPr>
        <a:xfrm>
          <a:off x="2584342" y="1277866"/>
          <a:ext cx="1596093" cy="698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a:t>🎭 </a:t>
          </a:r>
          <a:r>
            <a:rPr lang="en-US" sz="1100" b="1" i="0" kern="1200" baseline="0"/>
            <a:t>Stories</a:t>
          </a:r>
          <a:r>
            <a:rPr lang="en-US" sz="1100" b="0" i="0" kern="1200" baseline="0"/>
            <a:t> – Short-lived posts that disappear after </a:t>
          </a:r>
          <a:r>
            <a:rPr lang="en-US" sz="1100" b="1" i="0" kern="1200" baseline="0"/>
            <a:t>24 hours</a:t>
          </a:r>
          <a:r>
            <a:rPr lang="en-US" sz="1100" b="0" i="0" kern="1200" baseline="0"/>
            <a:t>, perfect for updates.</a:t>
          </a:r>
          <a:endParaRPr lang="en-US" sz="1100" kern="1200"/>
        </a:p>
      </dsp:txBody>
      <dsp:txXfrm>
        <a:off x="2584342" y="1277866"/>
        <a:ext cx="1596093" cy="698291"/>
      </dsp:txXfrm>
    </dsp:sp>
    <dsp:sp modelId="{6DCF16BD-429F-41FD-BFA4-A0243F8D019E}">
      <dsp:nvSpPr>
        <dsp:cNvPr id="0" name=""/>
        <dsp:cNvSpPr/>
      </dsp:nvSpPr>
      <dsp:spPr>
        <a:xfrm>
          <a:off x="4770991" y="991"/>
          <a:ext cx="973617" cy="97361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E4D0D-A00B-4F69-8CF7-612FD21909E3}">
      <dsp:nvSpPr>
        <dsp:cNvPr id="0" name=""/>
        <dsp:cNvSpPr/>
      </dsp:nvSpPr>
      <dsp:spPr>
        <a:xfrm>
          <a:off x="4978483" y="208483"/>
          <a:ext cx="558632" cy="5586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FF2DC5-8B7F-457A-B3E5-DCA1B83BC0B6}">
      <dsp:nvSpPr>
        <dsp:cNvPr id="0" name=""/>
        <dsp:cNvSpPr/>
      </dsp:nvSpPr>
      <dsp:spPr>
        <a:xfrm>
          <a:off x="4459753" y="1277866"/>
          <a:ext cx="1596093" cy="698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a:t>🎬 </a:t>
          </a:r>
          <a:r>
            <a:rPr lang="en-US" sz="1100" b="1" i="0" kern="1200" baseline="0"/>
            <a:t>Reels</a:t>
          </a:r>
          <a:r>
            <a:rPr lang="en-US" sz="1100" b="0" i="0" kern="1200" baseline="0"/>
            <a:t> – Short-form, engaging videos similar to TikTok, with music and effects.</a:t>
          </a:r>
          <a:endParaRPr lang="en-US" sz="1100" kern="1200"/>
        </a:p>
      </dsp:txBody>
      <dsp:txXfrm>
        <a:off x="4459753" y="1277866"/>
        <a:ext cx="1596093" cy="698291"/>
      </dsp:txXfrm>
    </dsp:sp>
    <dsp:sp modelId="{D8578DAD-5F2E-4ED3-8E20-AB61B04ACF67}">
      <dsp:nvSpPr>
        <dsp:cNvPr id="0" name=""/>
        <dsp:cNvSpPr/>
      </dsp:nvSpPr>
      <dsp:spPr>
        <a:xfrm>
          <a:off x="6646401" y="991"/>
          <a:ext cx="973617" cy="97361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158DC-867E-4B68-B123-2ADE4618976A}">
      <dsp:nvSpPr>
        <dsp:cNvPr id="0" name=""/>
        <dsp:cNvSpPr/>
      </dsp:nvSpPr>
      <dsp:spPr>
        <a:xfrm>
          <a:off x="6853893" y="208483"/>
          <a:ext cx="558632" cy="5586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8B7FB6-8E9D-488B-A0BA-E83CBAADFC1B}">
      <dsp:nvSpPr>
        <dsp:cNvPr id="0" name=""/>
        <dsp:cNvSpPr/>
      </dsp:nvSpPr>
      <dsp:spPr>
        <a:xfrm>
          <a:off x="6335163" y="1277866"/>
          <a:ext cx="1596093" cy="698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a:t>🔍 </a:t>
          </a:r>
          <a:r>
            <a:rPr lang="en-US" sz="1100" b="1" i="0" kern="1200" baseline="0"/>
            <a:t>Explore Page</a:t>
          </a:r>
          <a:r>
            <a:rPr lang="en-US" sz="1100" b="0" i="0" kern="1200" baseline="0"/>
            <a:t> – Discover trending content and new accounts based on interests.</a:t>
          </a:r>
          <a:endParaRPr lang="en-US" sz="1100" kern="1200"/>
        </a:p>
      </dsp:txBody>
      <dsp:txXfrm>
        <a:off x="6335163" y="1277866"/>
        <a:ext cx="1596093" cy="698291"/>
      </dsp:txXfrm>
    </dsp:sp>
    <dsp:sp modelId="{1D6B4EA7-F63E-4628-B0B5-68F70A848074}">
      <dsp:nvSpPr>
        <dsp:cNvPr id="0" name=""/>
        <dsp:cNvSpPr/>
      </dsp:nvSpPr>
      <dsp:spPr>
        <a:xfrm>
          <a:off x="8521811" y="991"/>
          <a:ext cx="973617" cy="97361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8A4EFA-C0B2-4413-A26C-E46A79944C67}">
      <dsp:nvSpPr>
        <dsp:cNvPr id="0" name=""/>
        <dsp:cNvSpPr/>
      </dsp:nvSpPr>
      <dsp:spPr>
        <a:xfrm>
          <a:off x="8729303" y="208483"/>
          <a:ext cx="558632" cy="5586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B63F67-A4A1-4C6E-B7B8-5E3657BFE846}">
      <dsp:nvSpPr>
        <dsp:cNvPr id="0" name=""/>
        <dsp:cNvSpPr/>
      </dsp:nvSpPr>
      <dsp:spPr>
        <a:xfrm>
          <a:off x="8210573" y="1277866"/>
          <a:ext cx="1596093" cy="698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a:t>💬 </a:t>
          </a:r>
          <a:r>
            <a:rPr lang="en-US" sz="1100" b="1" i="0" kern="1200" baseline="0"/>
            <a:t>Direct Messaging (DMs)</a:t>
          </a:r>
          <a:r>
            <a:rPr lang="en-US" sz="1100" b="0" i="0" kern="1200" baseline="0"/>
            <a:t> – Private communication with individuals or groups.</a:t>
          </a:r>
          <a:endParaRPr lang="en-US" sz="1100" kern="1200"/>
        </a:p>
      </dsp:txBody>
      <dsp:txXfrm>
        <a:off x="8210573" y="1277866"/>
        <a:ext cx="1596093" cy="698291"/>
      </dsp:txXfrm>
    </dsp:sp>
    <dsp:sp modelId="{FFC8F154-D653-47D8-A8B5-7B562E18D590}">
      <dsp:nvSpPr>
        <dsp:cNvPr id="0" name=""/>
        <dsp:cNvSpPr/>
      </dsp:nvSpPr>
      <dsp:spPr>
        <a:xfrm>
          <a:off x="3833286" y="2375180"/>
          <a:ext cx="973617" cy="97361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1F4580-C904-46D8-963F-E6EF12EDA231}">
      <dsp:nvSpPr>
        <dsp:cNvPr id="0" name=""/>
        <dsp:cNvSpPr/>
      </dsp:nvSpPr>
      <dsp:spPr>
        <a:xfrm>
          <a:off x="4040778" y="2582672"/>
          <a:ext cx="558632" cy="55863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0A6DCF-971A-4E5F-A791-85852F852370}">
      <dsp:nvSpPr>
        <dsp:cNvPr id="0" name=""/>
        <dsp:cNvSpPr/>
      </dsp:nvSpPr>
      <dsp:spPr>
        <a:xfrm>
          <a:off x="3522048" y="3652055"/>
          <a:ext cx="1596093" cy="698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a:t>🏷️ </a:t>
          </a:r>
          <a:r>
            <a:rPr lang="en-US" sz="1100" b="1" i="0" kern="1200" baseline="0"/>
            <a:t>Hashtags &amp; Geotags</a:t>
          </a:r>
          <a:r>
            <a:rPr lang="en-US" sz="1100" b="0" i="0" kern="1200" baseline="0"/>
            <a:t> – Helps increase post visibility and engagement.</a:t>
          </a:r>
          <a:endParaRPr lang="en-US" sz="1100" kern="1200"/>
        </a:p>
      </dsp:txBody>
      <dsp:txXfrm>
        <a:off x="3522048" y="3652055"/>
        <a:ext cx="1596093" cy="698291"/>
      </dsp:txXfrm>
    </dsp:sp>
    <dsp:sp modelId="{077DF685-5B04-4414-ACD8-289D65EF83F8}">
      <dsp:nvSpPr>
        <dsp:cNvPr id="0" name=""/>
        <dsp:cNvSpPr/>
      </dsp:nvSpPr>
      <dsp:spPr>
        <a:xfrm>
          <a:off x="5708696" y="2375180"/>
          <a:ext cx="973617" cy="97361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848C50-7E9B-4759-ADC8-C044228EF266}">
      <dsp:nvSpPr>
        <dsp:cNvPr id="0" name=""/>
        <dsp:cNvSpPr/>
      </dsp:nvSpPr>
      <dsp:spPr>
        <a:xfrm>
          <a:off x="5916188" y="2582672"/>
          <a:ext cx="558632" cy="55863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74CD83-9F7E-4D81-84C7-9EFA7972AF5E}">
      <dsp:nvSpPr>
        <dsp:cNvPr id="0" name=""/>
        <dsp:cNvSpPr/>
      </dsp:nvSpPr>
      <dsp:spPr>
        <a:xfrm>
          <a:off x="5397458" y="3652055"/>
          <a:ext cx="1596093" cy="698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baseline="0"/>
            <a:t>📈 </a:t>
          </a:r>
          <a:r>
            <a:rPr lang="en-US" sz="1100" b="1" i="0" kern="1200" baseline="0"/>
            <a:t>Business &amp; Shopping Features</a:t>
          </a:r>
          <a:r>
            <a:rPr lang="en-US" sz="1100" b="0" i="0" kern="1200" baseline="0"/>
            <a:t> – Brands can promote products and sell directly via </a:t>
          </a:r>
          <a:endParaRPr lang="en-US" sz="1100" kern="1200"/>
        </a:p>
      </dsp:txBody>
      <dsp:txXfrm>
        <a:off x="5397458" y="3652055"/>
        <a:ext cx="1596093" cy="698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BA03A-3B63-4606-9C9E-A2AA87C644BF}">
      <dsp:nvSpPr>
        <dsp:cNvPr id="0" name=""/>
        <dsp:cNvSpPr/>
      </dsp:nvSpPr>
      <dsp:spPr>
        <a:xfrm>
          <a:off x="212335" y="1507711"/>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D544BE-5716-4AC9-B76C-2F393166ED01}">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299C6E-3A41-4A70-A570-325F61576A49}">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The primary objective is to leverage this rich user data to develop targeted marketing strategies that drive increased user engagement, improve retention, and boost new user acquisition.</a:t>
          </a:r>
        </a:p>
      </dsp:txBody>
      <dsp:txXfrm>
        <a:off x="1834517" y="1507711"/>
        <a:ext cx="3148942" cy="1335915"/>
      </dsp:txXfrm>
    </dsp:sp>
    <dsp:sp modelId="{9D1C645A-C1D2-4CB1-9171-E860A0A7E63D}">
      <dsp:nvSpPr>
        <dsp:cNvPr id="0" name=""/>
        <dsp:cNvSpPr/>
      </dsp:nvSpPr>
      <dsp:spPr>
        <a:xfrm>
          <a:off x="5532139" y="1507711"/>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47DB45-8A0D-4C8A-BECF-AFD55E171587}">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4E9BE0-EADD-4A72-BBDE-73BB6273EC5D}">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By analyzing patterns in user behavior—such as interactions with posts, hashtag usage, Posts likes and comments—marketers can gain deep insights into what resonates with their audience.</a:t>
          </a:r>
        </a:p>
      </dsp:txBody>
      <dsp:txXfrm>
        <a:off x="7154322" y="150771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169A-1F5B-4223-0684-55CA27DD76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537462-DB83-2D6D-C859-9F3BE57CE9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1E7FC8-13F0-8500-11D5-34936E9EFD70}"/>
              </a:ext>
            </a:extLst>
          </p:cNvPr>
          <p:cNvSpPr>
            <a:spLocks noGrp="1"/>
          </p:cNvSpPr>
          <p:nvPr>
            <p:ph type="dt" sz="half" idx="10"/>
          </p:nvPr>
        </p:nvSpPr>
        <p:spPr/>
        <p:txBody>
          <a:bodyPr/>
          <a:lstStyle/>
          <a:p>
            <a:fld id="{1DAC309F-4FF3-42E7-B5C2-173BA790BF1F}" type="datetimeFigureOut">
              <a:rPr lang="en-IN" smtClean="0"/>
              <a:t>21-02-2025</a:t>
            </a:fld>
            <a:endParaRPr lang="en-IN"/>
          </a:p>
        </p:txBody>
      </p:sp>
      <p:sp>
        <p:nvSpPr>
          <p:cNvPr id="5" name="Footer Placeholder 4">
            <a:extLst>
              <a:ext uri="{FF2B5EF4-FFF2-40B4-BE49-F238E27FC236}">
                <a16:creationId xmlns:a16="http://schemas.microsoft.com/office/drawing/2014/main" id="{D11149AD-AA72-1DA8-7087-400ED28F77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811F17-BECE-7BF4-1FCA-F4869F17887A}"/>
              </a:ext>
            </a:extLst>
          </p:cNvPr>
          <p:cNvSpPr>
            <a:spLocks noGrp="1"/>
          </p:cNvSpPr>
          <p:nvPr>
            <p:ph type="sldNum" sz="quarter" idx="12"/>
          </p:nvPr>
        </p:nvSpPr>
        <p:spPr/>
        <p:txBody>
          <a:bodyPr/>
          <a:lstStyle/>
          <a:p>
            <a:fld id="{7DA24674-F037-4BDA-8414-E85C6DE1CB0A}" type="slidenum">
              <a:rPr lang="en-IN" smtClean="0"/>
              <a:t>‹#›</a:t>
            </a:fld>
            <a:endParaRPr lang="en-IN"/>
          </a:p>
        </p:txBody>
      </p:sp>
    </p:spTree>
    <p:extLst>
      <p:ext uri="{BB962C8B-B14F-4D97-AF65-F5344CB8AC3E}">
        <p14:creationId xmlns:p14="http://schemas.microsoft.com/office/powerpoint/2010/main" val="164411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E20E3-9CEA-AE9F-8D94-84391289F3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1353FD-6EC7-24A5-D4B1-CB059ED7F5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4FE1D3-E1DD-8263-7C32-9864437AF29C}"/>
              </a:ext>
            </a:extLst>
          </p:cNvPr>
          <p:cNvSpPr>
            <a:spLocks noGrp="1"/>
          </p:cNvSpPr>
          <p:nvPr>
            <p:ph type="dt" sz="half" idx="10"/>
          </p:nvPr>
        </p:nvSpPr>
        <p:spPr/>
        <p:txBody>
          <a:bodyPr/>
          <a:lstStyle/>
          <a:p>
            <a:fld id="{1DAC309F-4FF3-42E7-B5C2-173BA790BF1F}" type="datetimeFigureOut">
              <a:rPr lang="en-IN" smtClean="0"/>
              <a:t>21-02-2025</a:t>
            </a:fld>
            <a:endParaRPr lang="en-IN"/>
          </a:p>
        </p:txBody>
      </p:sp>
      <p:sp>
        <p:nvSpPr>
          <p:cNvPr id="5" name="Footer Placeholder 4">
            <a:extLst>
              <a:ext uri="{FF2B5EF4-FFF2-40B4-BE49-F238E27FC236}">
                <a16:creationId xmlns:a16="http://schemas.microsoft.com/office/drawing/2014/main" id="{89E69BFA-A9AA-AD7D-59C3-4792D7864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5F57AC-7CEB-1F83-3778-860B5B4AA4C6}"/>
              </a:ext>
            </a:extLst>
          </p:cNvPr>
          <p:cNvSpPr>
            <a:spLocks noGrp="1"/>
          </p:cNvSpPr>
          <p:nvPr>
            <p:ph type="sldNum" sz="quarter" idx="12"/>
          </p:nvPr>
        </p:nvSpPr>
        <p:spPr/>
        <p:txBody>
          <a:bodyPr/>
          <a:lstStyle/>
          <a:p>
            <a:fld id="{7DA24674-F037-4BDA-8414-E85C6DE1CB0A}" type="slidenum">
              <a:rPr lang="en-IN" smtClean="0"/>
              <a:t>‹#›</a:t>
            </a:fld>
            <a:endParaRPr lang="en-IN"/>
          </a:p>
        </p:txBody>
      </p:sp>
    </p:spTree>
    <p:extLst>
      <p:ext uri="{BB962C8B-B14F-4D97-AF65-F5344CB8AC3E}">
        <p14:creationId xmlns:p14="http://schemas.microsoft.com/office/powerpoint/2010/main" val="3454008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A2D64C-17D1-0EFC-A5EF-10541C1992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87A8C2-AAAA-9976-183E-C322C918E2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BCC4FC-2A7D-7FA6-46BE-902DEEA394FA}"/>
              </a:ext>
            </a:extLst>
          </p:cNvPr>
          <p:cNvSpPr>
            <a:spLocks noGrp="1"/>
          </p:cNvSpPr>
          <p:nvPr>
            <p:ph type="dt" sz="half" idx="10"/>
          </p:nvPr>
        </p:nvSpPr>
        <p:spPr/>
        <p:txBody>
          <a:bodyPr/>
          <a:lstStyle/>
          <a:p>
            <a:fld id="{1DAC309F-4FF3-42E7-B5C2-173BA790BF1F}" type="datetimeFigureOut">
              <a:rPr lang="en-IN" smtClean="0"/>
              <a:t>21-02-2025</a:t>
            </a:fld>
            <a:endParaRPr lang="en-IN"/>
          </a:p>
        </p:txBody>
      </p:sp>
      <p:sp>
        <p:nvSpPr>
          <p:cNvPr id="5" name="Footer Placeholder 4">
            <a:extLst>
              <a:ext uri="{FF2B5EF4-FFF2-40B4-BE49-F238E27FC236}">
                <a16:creationId xmlns:a16="http://schemas.microsoft.com/office/drawing/2014/main" id="{5F446718-66D9-9EF1-E429-67C08C432A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13A928-083E-B459-0E8C-6A2F439D8D01}"/>
              </a:ext>
            </a:extLst>
          </p:cNvPr>
          <p:cNvSpPr>
            <a:spLocks noGrp="1"/>
          </p:cNvSpPr>
          <p:nvPr>
            <p:ph type="sldNum" sz="quarter" idx="12"/>
          </p:nvPr>
        </p:nvSpPr>
        <p:spPr/>
        <p:txBody>
          <a:bodyPr/>
          <a:lstStyle/>
          <a:p>
            <a:fld id="{7DA24674-F037-4BDA-8414-E85C6DE1CB0A}" type="slidenum">
              <a:rPr lang="en-IN" smtClean="0"/>
              <a:t>‹#›</a:t>
            </a:fld>
            <a:endParaRPr lang="en-IN"/>
          </a:p>
        </p:txBody>
      </p:sp>
    </p:spTree>
    <p:extLst>
      <p:ext uri="{BB962C8B-B14F-4D97-AF65-F5344CB8AC3E}">
        <p14:creationId xmlns:p14="http://schemas.microsoft.com/office/powerpoint/2010/main" val="307373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31674-FE64-EE49-B91E-4684538C26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38B9C9-A857-BE5C-9B3A-7EE19F3725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20C4F6-9262-1BED-A64F-2C7A7902D032}"/>
              </a:ext>
            </a:extLst>
          </p:cNvPr>
          <p:cNvSpPr>
            <a:spLocks noGrp="1"/>
          </p:cNvSpPr>
          <p:nvPr>
            <p:ph type="dt" sz="half" idx="10"/>
          </p:nvPr>
        </p:nvSpPr>
        <p:spPr/>
        <p:txBody>
          <a:bodyPr/>
          <a:lstStyle/>
          <a:p>
            <a:fld id="{1DAC309F-4FF3-42E7-B5C2-173BA790BF1F}" type="datetimeFigureOut">
              <a:rPr lang="en-IN" smtClean="0"/>
              <a:t>21-02-2025</a:t>
            </a:fld>
            <a:endParaRPr lang="en-IN"/>
          </a:p>
        </p:txBody>
      </p:sp>
      <p:sp>
        <p:nvSpPr>
          <p:cNvPr id="5" name="Footer Placeholder 4">
            <a:extLst>
              <a:ext uri="{FF2B5EF4-FFF2-40B4-BE49-F238E27FC236}">
                <a16:creationId xmlns:a16="http://schemas.microsoft.com/office/drawing/2014/main" id="{F47D767F-9A42-6D1B-E554-21BBB9669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2AC291-8F46-6FCA-7DBE-796A35A4D73C}"/>
              </a:ext>
            </a:extLst>
          </p:cNvPr>
          <p:cNvSpPr>
            <a:spLocks noGrp="1"/>
          </p:cNvSpPr>
          <p:nvPr>
            <p:ph type="sldNum" sz="quarter" idx="12"/>
          </p:nvPr>
        </p:nvSpPr>
        <p:spPr/>
        <p:txBody>
          <a:bodyPr/>
          <a:lstStyle/>
          <a:p>
            <a:fld id="{7DA24674-F037-4BDA-8414-E85C6DE1CB0A}" type="slidenum">
              <a:rPr lang="en-IN" smtClean="0"/>
              <a:t>‹#›</a:t>
            </a:fld>
            <a:endParaRPr lang="en-IN"/>
          </a:p>
        </p:txBody>
      </p:sp>
    </p:spTree>
    <p:extLst>
      <p:ext uri="{BB962C8B-B14F-4D97-AF65-F5344CB8AC3E}">
        <p14:creationId xmlns:p14="http://schemas.microsoft.com/office/powerpoint/2010/main" val="120509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B11DA-2D17-C3D9-8069-12A83EFFF7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3BFB43-3E0A-C29D-58BA-6F6694221D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03888E-F9EF-C1CF-B6FF-C9D2C71C40E2}"/>
              </a:ext>
            </a:extLst>
          </p:cNvPr>
          <p:cNvSpPr>
            <a:spLocks noGrp="1"/>
          </p:cNvSpPr>
          <p:nvPr>
            <p:ph type="dt" sz="half" idx="10"/>
          </p:nvPr>
        </p:nvSpPr>
        <p:spPr/>
        <p:txBody>
          <a:bodyPr/>
          <a:lstStyle/>
          <a:p>
            <a:fld id="{1DAC309F-4FF3-42E7-B5C2-173BA790BF1F}" type="datetimeFigureOut">
              <a:rPr lang="en-IN" smtClean="0"/>
              <a:t>21-02-2025</a:t>
            </a:fld>
            <a:endParaRPr lang="en-IN"/>
          </a:p>
        </p:txBody>
      </p:sp>
      <p:sp>
        <p:nvSpPr>
          <p:cNvPr id="5" name="Footer Placeholder 4">
            <a:extLst>
              <a:ext uri="{FF2B5EF4-FFF2-40B4-BE49-F238E27FC236}">
                <a16:creationId xmlns:a16="http://schemas.microsoft.com/office/drawing/2014/main" id="{D5ED18FE-C554-D76B-08B1-4800EF8FA8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CB9D31-52F8-3C80-83A9-036EF425A399}"/>
              </a:ext>
            </a:extLst>
          </p:cNvPr>
          <p:cNvSpPr>
            <a:spLocks noGrp="1"/>
          </p:cNvSpPr>
          <p:nvPr>
            <p:ph type="sldNum" sz="quarter" idx="12"/>
          </p:nvPr>
        </p:nvSpPr>
        <p:spPr/>
        <p:txBody>
          <a:bodyPr/>
          <a:lstStyle/>
          <a:p>
            <a:fld id="{7DA24674-F037-4BDA-8414-E85C6DE1CB0A}" type="slidenum">
              <a:rPr lang="en-IN" smtClean="0"/>
              <a:t>‹#›</a:t>
            </a:fld>
            <a:endParaRPr lang="en-IN"/>
          </a:p>
        </p:txBody>
      </p:sp>
    </p:spTree>
    <p:extLst>
      <p:ext uri="{BB962C8B-B14F-4D97-AF65-F5344CB8AC3E}">
        <p14:creationId xmlns:p14="http://schemas.microsoft.com/office/powerpoint/2010/main" val="65956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FBF1-132F-C660-5FF8-BF7CCFC637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AF8AE3-12CB-DAEE-C3E2-936E458E8C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6168D8-46B6-DE9A-0922-ABFC148162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D484A4-D328-9DD1-DC0E-25AF5DCEA6A1}"/>
              </a:ext>
            </a:extLst>
          </p:cNvPr>
          <p:cNvSpPr>
            <a:spLocks noGrp="1"/>
          </p:cNvSpPr>
          <p:nvPr>
            <p:ph type="dt" sz="half" idx="10"/>
          </p:nvPr>
        </p:nvSpPr>
        <p:spPr/>
        <p:txBody>
          <a:bodyPr/>
          <a:lstStyle/>
          <a:p>
            <a:fld id="{1DAC309F-4FF3-42E7-B5C2-173BA790BF1F}" type="datetimeFigureOut">
              <a:rPr lang="en-IN" smtClean="0"/>
              <a:t>21-02-2025</a:t>
            </a:fld>
            <a:endParaRPr lang="en-IN"/>
          </a:p>
        </p:txBody>
      </p:sp>
      <p:sp>
        <p:nvSpPr>
          <p:cNvPr id="6" name="Footer Placeholder 5">
            <a:extLst>
              <a:ext uri="{FF2B5EF4-FFF2-40B4-BE49-F238E27FC236}">
                <a16:creationId xmlns:a16="http://schemas.microsoft.com/office/drawing/2014/main" id="{303C5FC9-6C33-FE97-C8C9-A979806B4C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7093D7-832C-0A87-D04F-1D7EB857CEF7}"/>
              </a:ext>
            </a:extLst>
          </p:cNvPr>
          <p:cNvSpPr>
            <a:spLocks noGrp="1"/>
          </p:cNvSpPr>
          <p:nvPr>
            <p:ph type="sldNum" sz="quarter" idx="12"/>
          </p:nvPr>
        </p:nvSpPr>
        <p:spPr/>
        <p:txBody>
          <a:bodyPr/>
          <a:lstStyle/>
          <a:p>
            <a:fld id="{7DA24674-F037-4BDA-8414-E85C6DE1CB0A}" type="slidenum">
              <a:rPr lang="en-IN" smtClean="0"/>
              <a:t>‹#›</a:t>
            </a:fld>
            <a:endParaRPr lang="en-IN"/>
          </a:p>
        </p:txBody>
      </p:sp>
    </p:spTree>
    <p:extLst>
      <p:ext uri="{BB962C8B-B14F-4D97-AF65-F5344CB8AC3E}">
        <p14:creationId xmlns:p14="http://schemas.microsoft.com/office/powerpoint/2010/main" val="3427546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9FDEE-B44B-0101-94C4-B7EBE64A0B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314AED-684F-D844-9F4D-A324742AE8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F964D-4C88-4432-DA63-08C3870189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199DF3-C387-B148-98B3-3748D8D2BF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835E55-ADFC-E906-1D08-4812001B2D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EEB2C8-A3BD-DDA1-AB78-0B1AB7321A2A}"/>
              </a:ext>
            </a:extLst>
          </p:cNvPr>
          <p:cNvSpPr>
            <a:spLocks noGrp="1"/>
          </p:cNvSpPr>
          <p:nvPr>
            <p:ph type="dt" sz="half" idx="10"/>
          </p:nvPr>
        </p:nvSpPr>
        <p:spPr/>
        <p:txBody>
          <a:bodyPr/>
          <a:lstStyle/>
          <a:p>
            <a:fld id="{1DAC309F-4FF3-42E7-B5C2-173BA790BF1F}" type="datetimeFigureOut">
              <a:rPr lang="en-IN" smtClean="0"/>
              <a:t>21-02-2025</a:t>
            </a:fld>
            <a:endParaRPr lang="en-IN"/>
          </a:p>
        </p:txBody>
      </p:sp>
      <p:sp>
        <p:nvSpPr>
          <p:cNvPr id="8" name="Footer Placeholder 7">
            <a:extLst>
              <a:ext uri="{FF2B5EF4-FFF2-40B4-BE49-F238E27FC236}">
                <a16:creationId xmlns:a16="http://schemas.microsoft.com/office/drawing/2014/main" id="{2BF98CAA-C103-0B27-3F9C-BFFB611EDF3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A939848-8A2C-866A-E417-AB30AC9F3266}"/>
              </a:ext>
            </a:extLst>
          </p:cNvPr>
          <p:cNvSpPr>
            <a:spLocks noGrp="1"/>
          </p:cNvSpPr>
          <p:nvPr>
            <p:ph type="sldNum" sz="quarter" idx="12"/>
          </p:nvPr>
        </p:nvSpPr>
        <p:spPr/>
        <p:txBody>
          <a:bodyPr/>
          <a:lstStyle/>
          <a:p>
            <a:fld id="{7DA24674-F037-4BDA-8414-E85C6DE1CB0A}" type="slidenum">
              <a:rPr lang="en-IN" smtClean="0"/>
              <a:t>‹#›</a:t>
            </a:fld>
            <a:endParaRPr lang="en-IN"/>
          </a:p>
        </p:txBody>
      </p:sp>
    </p:spTree>
    <p:extLst>
      <p:ext uri="{BB962C8B-B14F-4D97-AF65-F5344CB8AC3E}">
        <p14:creationId xmlns:p14="http://schemas.microsoft.com/office/powerpoint/2010/main" val="2609399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7211-63AC-7BC7-2675-AF22A16106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192BBA-DAB9-4CB9-5266-9AEF9A8A8BD6}"/>
              </a:ext>
            </a:extLst>
          </p:cNvPr>
          <p:cNvSpPr>
            <a:spLocks noGrp="1"/>
          </p:cNvSpPr>
          <p:nvPr>
            <p:ph type="dt" sz="half" idx="10"/>
          </p:nvPr>
        </p:nvSpPr>
        <p:spPr/>
        <p:txBody>
          <a:bodyPr/>
          <a:lstStyle/>
          <a:p>
            <a:fld id="{1DAC309F-4FF3-42E7-B5C2-173BA790BF1F}" type="datetimeFigureOut">
              <a:rPr lang="en-IN" smtClean="0"/>
              <a:t>21-02-2025</a:t>
            </a:fld>
            <a:endParaRPr lang="en-IN"/>
          </a:p>
        </p:txBody>
      </p:sp>
      <p:sp>
        <p:nvSpPr>
          <p:cNvPr id="4" name="Footer Placeholder 3">
            <a:extLst>
              <a:ext uri="{FF2B5EF4-FFF2-40B4-BE49-F238E27FC236}">
                <a16:creationId xmlns:a16="http://schemas.microsoft.com/office/drawing/2014/main" id="{CF5EC9A6-3745-7051-6352-1B8515AE24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E7A800-8802-9469-34BC-A1AFE038BAFC}"/>
              </a:ext>
            </a:extLst>
          </p:cNvPr>
          <p:cNvSpPr>
            <a:spLocks noGrp="1"/>
          </p:cNvSpPr>
          <p:nvPr>
            <p:ph type="sldNum" sz="quarter" idx="12"/>
          </p:nvPr>
        </p:nvSpPr>
        <p:spPr/>
        <p:txBody>
          <a:bodyPr/>
          <a:lstStyle/>
          <a:p>
            <a:fld id="{7DA24674-F037-4BDA-8414-E85C6DE1CB0A}" type="slidenum">
              <a:rPr lang="en-IN" smtClean="0"/>
              <a:t>‹#›</a:t>
            </a:fld>
            <a:endParaRPr lang="en-IN"/>
          </a:p>
        </p:txBody>
      </p:sp>
    </p:spTree>
    <p:extLst>
      <p:ext uri="{BB962C8B-B14F-4D97-AF65-F5344CB8AC3E}">
        <p14:creationId xmlns:p14="http://schemas.microsoft.com/office/powerpoint/2010/main" val="3772735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88DB41-24F4-E928-371B-B1F2FA13A8B5}"/>
              </a:ext>
            </a:extLst>
          </p:cNvPr>
          <p:cNvSpPr>
            <a:spLocks noGrp="1"/>
          </p:cNvSpPr>
          <p:nvPr>
            <p:ph type="dt" sz="half" idx="10"/>
          </p:nvPr>
        </p:nvSpPr>
        <p:spPr/>
        <p:txBody>
          <a:bodyPr/>
          <a:lstStyle/>
          <a:p>
            <a:fld id="{1DAC309F-4FF3-42E7-B5C2-173BA790BF1F}" type="datetimeFigureOut">
              <a:rPr lang="en-IN" smtClean="0"/>
              <a:t>21-02-2025</a:t>
            </a:fld>
            <a:endParaRPr lang="en-IN"/>
          </a:p>
        </p:txBody>
      </p:sp>
      <p:sp>
        <p:nvSpPr>
          <p:cNvPr id="3" name="Footer Placeholder 2">
            <a:extLst>
              <a:ext uri="{FF2B5EF4-FFF2-40B4-BE49-F238E27FC236}">
                <a16:creationId xmlns:a16="http://schemas.microsoft.com/office/drawing/2014/main" id="{6AFBC412-EA5D-7E14-5CD7-D50268E7BED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7F5909-E3E4-A839-CC94-FDD36F15D0BF}"/>
              </a:ext>
            </a:extLst>
          </p:cNvPr>
          <p:cNvSpPr>
            <a:spLocks noGrp="1"/>
          </p:cNvSpPr>
          <p:nvPr>
            <p:ph type="sldNum" sz="quarter" idx="12"/>
          </p:nvPr>
        </p:nvSpPr>
        <p:spPr/>
        <p:txBody>
          <a:bodyPr/>
          <a:lstStyle/>
          <a:p>
            <a:fld id="{7DA24674-F037-4BDA-8414-E85C6DE1CB0A}" type="slidenum">
              <a:rPr lang="en-IN" smtClean="0"/>
              <a:t>‹#›</a:t>
            </a:fld>
            <a:endParaRPr lang="en-IN"/>
          </a:p>
        </p:txBody>
      </p:sp>
    </p:spTree>
    <p:extLst>
      <p:ext uri="{BB962C8B-B14F-4D97-AF65-F5344CB8AC3E}">
        <p14:creationId xmlns:p14="http://schemas.microsoft.com/office/powerpoint/2010/main" val="2649833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A6B39-83A8-CD67-5790-D0233F881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2077E7-0656-A630-8030-305DEA81B1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AA43DB-A901-5289-F77D-379AEB1AA8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A9525-0835-0671-EF30-18C8FECFBD56}"/>
              </a:ext>
            </a:extLst>
          </p:cNvPr>
          <p:cNvSpPr>
            <a:spLocks noGrp="1"/>
          </p:cNvSpPr>
          <p:nvPr>
            <p:ph type="dt" sz="half" idx="10"/>
          </p:nvPr>
        </p:nvSpPr>
        <p:spPr/>
        <p:txBody>
          <a:bodyPr/>
          <a:lstStyle/>
          <a:p>
            <a:fld id="{1DAC309F-4FF3-42E7-B5C2-173BA790BF1F}" type="datetimeFigureOut">
              <a:rPr lang="en-IN" smtClean="0"/>
              <a:t>21-02-2025</a:t>
            </a:fld>
            <a:endParaRPr lang="en-IN"/>
          </a:p>
        </p:txBody>
      </p:sp>
      <p:sp>
        <p:nvSpPr>
          <p:cNvPr id="6" name="Footer Placeholder 5">
            <a:extLst>
              <a:ext uri="{FF2B5EF4-FFF2-40B4-BE49-F238E27FC236}">
                <a16:creationId xmlns:a16="http://schemas.microsoft.com/office/drawing/2014/main" id="{15EEDB2A-6AC7-E460-F0D9-FB37180F85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53815-0726-7BEB-189F-33E6806E7E89}"/>
              </a:ext>
            </a:extLst>
          </p:cNvPr>
          <p:cNvSpPr>
            <a:spLocks noGrp="1"/>
          </p:cNvSpPr>
          <p:nvPr>
            <p:ph type="sldNum" sz="quarter" idx="12"/>
          </p:nvPr>
        </p:nvSpPr>
        <p:spPr/>
        <p:txBody>
          <a:bodyPr/>
          <a:lstStyle/>
          <a:p>
            <a:fld id="{7DA24674-F037-4BDA-8414-E85C6DE1CB0A}" type="slidenum">
              <a:rPr lang="en-IN" smtClean="0"/>
              <a:t>‹#›</a:t>
            </a:fld>
            <a:endParaRPr lang="en-IN"/>
          </a:p>
        </p:txBody>
      </p:sp>
    </p:spTree>
    <p:extLst>
      <p:ext uri="{BB962C8B-B14F-4D97-AF65-F5344CB8AC3E}">
        <p14:creationId xmlns:p14="http://schemas.microsoft.com/office/powerpoint/2010/main" val="2171483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27FC-39EF-45EB-715A-4C9D46FB3B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5FA2EA-2261-7731-59FF-EBC2D588D6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C8B102-5E3B-F0EC-4098-1D9304898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77606-87ED-3D3E-A188-50B029DC0AE1}"/>
              </a:ext>
            </a:extLst>
          </p:cNvPr>
          <p:cNvSpPr>
            <a:spLocks noGrp="1"/>
          </p:cNvSpPr>
          <p:nvPr>
            <p:ph type="dt" sz="half" idx="10"/>
          </p:nvPr>
        </p:nvSpPr>
        <p:spPr/>
        <p:txBody>
          <a:bodyPr/>
          <a:lstStyle/>
          <a:p>
            <a:fld id="{1DAC309F-4FF3-42E7-B5C2-173BA790BF1F}" type="datetimeFigureOut">
              <a:rPr lang="en-IN" smtClean="0"/>
              <a:t>21-02-2025</a:t>
            </a:fld>
            <a:endParaRPr lang="en-IN"/>
          </a:p>
        </p:txBody>
      </p:sp>
      <p:sp>
        <p:nvSpPr>
          <p:cNvPr id="6" name="Footer Placeholder 5">
            <a:extLst>
              <a:ext uri="{FF2B5EF4-FFF2-40B4-BE49-F238E27FC236}">
                <a16:creationId xmlns:a16="http://schemas.microsoft.com/office/drawing/2014/main" id="{2A22D7FF-EF4B-3BFB-1AC2-0590ABDBC1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D7490F-9C7D-3A24-AC89-F4E3A6705F7B}"/>
              </a:ext>
            </a:extLst>
          </p:cNvPr>
          <p:cNvSpPr>
            <a:spLocks noGrp="1"/>
          </p:cNvSpPr>
          <p:nvPr>
            <p:ph type="sldNum" sz="quarter" idx="12"/>
          </p:nvPr>
        </p:nvSpPr>
        <p:spPr/>
        <p:txBody>
          <a:bodyPr/>
          <a:lstStyle/>
          <a:p>
            <a:fld id="{7DA24674-F037-4BDA-8414-E85C6DE1CB0A}" type="slidenum">
              <a:rPr lang="en-IN" smtClean="0"/>
              <a:t>‹#›</a:t>
            </a:fld>
            <a:endParaRPr lang="en-IN"/>
          </a:p>
        </p:txBody>
      </p:sp>
    </p:spTree>
    <p:extLst>
      <p:ext uri="{BB962C8B-B14F-4D97-AF65-F5344CB8AC3E}">
        <p14:creationId xmlns:p14="http://schemas.microsoft.com/office/powerpoint/2010/main" val="4044626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7D9373-2EB8-9D0E-3865-51BEF80C5F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8D0ADD-80FE-E275-42A0-F42049E745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D18D3B-9F15-0EC9-5B9E-FB9AACBA2F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AC309F-4FF3-42E7-B5C2-173BA790BF1F}" type="datetimeFigureOut">
              <a:rPr lang="en-IN" smtClean="0"/>
              <a:t>21-02-2025</a:t>
            </a:fld>
            <a:endParaRPr lang="en-IN"/>
          </a:p>
        </p:txBody>
      </p:sp>
      <p:sp>
        <p:nvSpPr>
          <p:cNvPr id="5" name="Footer Placeholder 4">
            <a:extLst>
              <a:ext uri="{FF2B5EF4-FFF2-40B4-BE49-F238E27FC236}">
                <a16:creationId xmlns:a16="http://schemas.microsoft.com/office/drawing/2014/main" id="{3C03CD4F-E052-56F9-66FD-D91C94561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B0BAAC0-6802-52B2-A2EE-250365EEF7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DA24674-F037-4BDA-8414-E85C6DE1CB0A}" type="slidenum">
              <a:rPr lang="en-IN" smtClean="0"/>
              <a:t>‹#›</a:t>
            </a:fld>
            <a:endParaRPr lang="en-IN"/>
          </a:p>
        </p:txBody>
      </p:sp>
    </p:spTree>
    <p:extLst>
      <p:ext uri="{BB962C8B-B14F-4D97-AF65-F5344CB8AC3E}">
        <p14:creationId xmlns:p14="http://schemas.microsoft.com/office/powerpoint/2010/main" val="2956268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Scribbles on a notebook">
            <a:extLst>
              <a:ext uri="{FF2B5EF4-FFF2-40B4-BE49-F238E27FC236}">
                <a16:creationId xmlns:a16="http://schemas.microsoft.com/office/drawing/2014/main" id="{6904A937-B127-18AA-4295-A6F24E5E3833}"/>
              </a:ext>
            </a:extLst>
          </p:cNvPr>
          <p:cNvPicPr>
            <a:picLocks noChangeAspect="1"/>
          </p:cNvPicPr>
          <p:nvPr/>
        </p:nvPicPr>
        <p:blipFill>
          <a:blip r:embed="rId2"/>
          <a:srcRect r="3416" b="-1"/>
          <a:stretch/>
        </p:blipFill>
        <p:spPr>
          <a:xfrm>
            <a:off x="1" y="10"/>
            <a:ext cx="9669642" cy="6857990"/>
          </a:xfrm>
          <a:prstGeom prst="rect">
            <a:avLst/>
          </a:prstGeom>
        </p:spPr>
      </p:pic>
      <p:sp>
        <p:nvSpPr>
          <p:cNvPr id="27" name="Rectangle 2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B2D30F-09CC-EB2F-5026-E56223F6CD9F}"/>
              </a:ext>
            </a:extLst>
          </p:cNvPr>
          <p:cNvSpPr>
            <a:spLocks noGrp="1"/>
          </p:cNvSpPr>
          <p:nvPr>
            <p:ph type="ctrTitle"/>
          </p:nvPr>
        </p:nvSpPr>
        <p:spPr>
          <a:xfrm>
            <a:off x="7935402" y="743447"/>
            <a:ext cx="3445765" cy="3692028"/>
          </a:xfrm>
          <a:noFill/>
        </p:spPr>
        <p:txBody>
          <a:bodyPr>
            <a:normAutofit/>
          </a:bodyPr>
          <a:lstStyle/>
          <a:p>
            <a:pPr algn="l"/>
            <a:r>
              <a:rPr lang="en-IN" sz="5200" b="1"/>
              <a:t>Social Media Analysis</a:t>
            </a:r>
          </a:p>
        </p:txBody>
      </p:sp>
      <p:sp>
        <p:nvSpPr>
          <p:cNvPr id="3" name="Subtitle 2">
            <a:extLst>
              <a:ext uri="{FF2B5EF4-FFF2-40B4-BE49-F238E27FC236}">
                <a16:creationId xmlns:a16="http://schemas.microsoft.com/office/drawing/2014/main" id="{1DC1956D-FB1C-9A85-953E-497DF3134D98}"/>
              </a:ext>
            </a:extLst>
          </p:cNvPr>
          <p:cNvSpPr>
            <a:spLocks noGrp="1"/>
          </p:cNvSpPr>
          <p:nvPr>
            <p:ph type="subTitle" idx="1"/>
          </p:nvPr>
        </p:nvSpPr>
        <p:spPr>
          <a:xfrm>
            <a:off x="7935403" y="4629234"/>
            <a:ext cx="3445766" cy="1485319"/>
          </a:xfrm>
          <a:noFill/>
        </p:spPr>
        <p:txBody>
          <a:bodyPr>
            <a:normAutofit/>
          </a:bodyPr>
          <a:lstStyle/>
          <a:p>
            <a:pPr algn="l"/>
            <a:r>
              <a:rPr lang="en-IN"/>
              <a:t>PRESENTED BY S.SHIVA KUMAR YADAV</a:t>
            </a:r>
          </a:p>
          <a:p>
            <a:pPr algn="l"/>
            <a:r>
              <a:rPr lang="en-IN"/>
              <a:t>DATE: 19/02/2025</a:t>
            </a:r>
          </a:p>
        </p:txBody>
      </p:sp>
    </p:spTree>
    <p:extLst>
      <p:ext uri="{BB962C8B-B14F-4D97-AF65-F5344CB8AC3E}">
        <p14:creationId xmlns:p14="http://schemas.microsoft.com/office/powerpoint/2010/main" val="1715876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528DAB-B957-71F6-7956-5E0541EC0106}"/>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3100" b="1" kern="1200">
                <a:solidFill>
                  <a:schemeClr val="tx1"/>
                </a:solidFill>
                <a:latin typeface="+mj-lt"/>
                <a:ea typeface="+mj-ea"/>
                <a:cs typeface="+mj-cs"/>
              </a:rPr>
              <a:t>Distribution of Tags Likes and Comments</a:t>
            </a:r>
          </a:p>
        </p:txBody>
      </p:sp>
      <p:sp>
        <p:nvSpPr>
          <p:cNvPr id="9" name="TextBox 8">
            <a:extLst>
              <a:ext uri="{FF2B5EF4-FFF2-40B4-BE49-F238E27FC236}">
                <a16:creationId xmlns:a16="http://schemas.microsoft.com/office/drawing/2014/main" id="{17C82763-EEDE-55C9-A1DB-CC163944E34A}"/>
              </a:ext>
            </a:extLst>
          </p:cNvPr>
          <p:cNvSpPr txBox="1"/>
          <p:nvPr/>
        </p:nvSpPr>
        <p:spPr>
          <a:xfrm>
            <a:off x="862366" y="2194102"/>
            <a:ext cx="3427001" cy="3908586"/>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The Highest number of Likes for the TAG is “SMILE”.</a:t>
            </a:r>
          </a:p>
          <a:p>
            <a:pPr marL="285750" indent="-228600">
              <a:lnSpc>
                <a:spcPct val="90000"/>
              </a:lnSpc>
              <a:spcAft>
                <a:spcPts val="600"/>
              </a:spcAft>
              <a:buFont typeface="Arial" panose="020B0604020202020204" pitchFamily="34" charset="0"/>
              <a:buChar char="•"/>
            </a:pPr>
            <a:r>
              <a:rPr lang="en-US" sz="2000"/>
              <a:t>We can create the content or pictures around the highest tag interactions to make it engaging to the users. </a:t>
            </a:r>
          </a:p>
          <a:p>
            <a:pPr marL="285750" indent="-228600">
              <a:lnSpc>
                <a:spcPct val="90000"/>
              </a:lnSpc>
              <a:spcAft>
                <a:spcPts val="600"/>
              </a:spcAft>
              <a:buFont typeface="Arial" panose="020B0604020202020204" pitchFamily="34" charset="0"/>
              <a:buChar char="•"/>
            </a:pPr>
            <a:r>
              <a:rPr lang="en-US" sz="2000"/>
              <a:t>With the help of tags the posts can reach to similar interest users and be shared widely. </a:t>
            </a:r>
          </a:p>
        </p:txBody>
      </p:sp>
      <p:graphicFrame>
        <p:nvGraphicFramePr>
          <p:cNvPr id="7" name="Content Placeholder 6">
            <a:extLst>
              <a:ext uri="{FF2B5EF4-FFF2-40B4-BE49-F238E27FC236}">
                <a16:creationId xmlns:a16="http://schemas.microsoft.com/office/drawing/2014/main" id="{18744E5B-CD74-91FE-6EA3-546D7F0815E1}"/>
              </a:ext>
            </a:extLst>
          </p:cNvPr>
          <p:cNvGraphicFramePr>
            <a:graphicFrameLocks noGrp="1"/>
          </p:cNvGraphicFramePr>
          <p:nvPr>
            <p:ph idx="1"/>
            <p:extLst>
              <p:ext uri="{D42A27DB-BD31-4B8C-83A1-F6EECF244321}">
                <p14:modId xmlns:p14="http://schemas.microsoft.com/office/powerpoint/2010/main" val="1207792830"/>
              </p:ext>
            </p:extLst>
          </p:nvPr>
        </p:nvGraphicFramePr>
        <p:xfrm>
          <a:off x="5445457" y="661916"/>
          <a:ext cx="6155141" cy="55579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637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41B18F5-E1DF-1A2D-0567-67ECC10C84D5}"/>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sz="3700" b="1" kern="1200">
                <a:solidFill>
                  <a:schemeClr val="tx1"/>
                </a:solidFill>
                <a:latin typeface="+mj-lt"/>
                <a:ea typeface="+mj-ea"/>
                <a:cs typeface="+mj-cs"/>
              </a:rPr>
              <a:t>Users who never liked any posts</a:t>
            </a:r>
          </a:p>
        </p:txBody>
      </p:sp>
      <p:sp>
        <p:nvSpPr>
          <p:cNvPr id="6" name="TextBox 5">
            <a:extLst>
              <a:ext uri="{FF2B5EF4-FFF2-40B4-BE49-F238E27FC236}">
                <a16:creationId xmlns:a16="http://schemas.microsoft.com/office/drawing/2014/main" id="{EEDD8BAA-26D2-C33D-44DB-60D02F97785C}"/>
              </a:ext>
            </a:extLst>
          </p:cNvPr>
          <p:cNvSpPr txBox="1"/>
          <p:nvPr/>
        </p:nvSpPr>
        <p:spPr>
          <a:xfrm>
            <a:off x="862366" y="2194102"/>
            <a:ext cx="3427001" cy="3908586"/>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600"/>
              <a:t>This is the list of the users who never liked any posts on Instagram. </a:t>
            </a:r>
          </a:p>
          <a:p>
            <a:pPr marL="285750" indent="-228600">
              <a:lnSpc>
                <a:spcPct val="90000"/>
              </a:lnSpc>
              <a:spcAft>
                <a:spcPts val="600"/>
              </a:spcAft>
              <a:buFont typeface="Arial" panose="020B0604020202020204" pitchFamily="34" charset="0"/>
              <a:buChar char="•"/>
            </a:pPr>
            <a:r>
              <a:rPr lang="en-US" sz="1600"/>
              <a:t>We can make them active by using a reward system.</a:t>
            </a:r>
          </a:p>
          <a:p>
            <a:pPr marL="285750" indent="-228600">
              <a:lnSpc>
                <a:spcPct val="90000"/>
              </a:lnSpc>
              <a:spcAft>
                <a:spcPts val="600"/>
              </a:spcAft>
              <a:buFont typeface="Arial" panose="020B0604020202020204" pitchFamily="34" charset="0"/>
              <a:buChar char="•"/>
            </a:pPr>
            <a:r>
              <a:rPr lang="en-US" sz="1600">
                <a:effectLst/>
              </a:rPr>
              <a:t>Giving points to users whenever they interact with posts. Later, those points can be redeemed in App-Purchases.</a:t>
            </a:r>
          </a:p>
          <a:p>
            <a:pPr marL="285750" indent="-228600">
              <a:lnSpc>
                <a:spcPct val="90000"/>
              </a:lnSpc>
              <a:spcAft>
                <a:spcPts val="600"/>
              </a:spcAft>
              <a:buFont typeface="Arial" panose="020B0604020202020204" pitchFamily="34" charset="0"/>
              <a:buChar char="•"/>
            </a:pPr>
            <a:r>
              <a:rPr lang="en-US" sz="1600">
                <a:effectLst/>
              </a:rPr>
              <a:t>Rewarding the users on referral or inviting new users.</a:t>
            </a:r>
          </a:p>
          <a:p>
            <a:pPr marL="285750" indent="-228600">
              <a:lnSpc>
                <a:spcPct val="90000"/>
              </a:lnSpc>
              <a:spcAft>
                <a:spcPts val="600"/>
              </a:spcAft>
              <a:buFont typeface="Arial" panose="020B0604020202020204" pitchFamily="34" charset="0"/>
              <a:buChar char="•"/>
            </a:pPr>
            <a:r>
              <a:rPr lang="en-US" sz="1600"/>
              <a:t>Create a campaign for the user like the “7-day Interaction Challenge” and get rewards after completing it.</a:t>
            </a:r>
            <a:endParaRPr lang="en-US" sz="1600">
              <a:effectLst/>
            </a:endParaRPr>
          </a:p>
          <a:p>
            <a:pPr marL="285750" indent="-228600">
              <a:lnSpc>
                <a:spcPct val="90000"/>
              </a:lnSpc>
              <a:spcAft>
                <a:spcPts val="600"/>
              </a:spcAft>
              <a:buFont typeface="Arial" panose="020B0604020202020204" pitchFamily="34" charset="0"/>
              <a:buChar char="•"/>
            </a:pPr>
            <a:endParaRPr lang="en-US" sz="1600"/>
          </a:p>
        </p:txBody>
      </p:sp>
      <p:graphicFrame>
        <p:nvGraphicFramePr>
          <p:cNvPr id="4" name="Content Placeholder 3">
            <a:extLst>
              <a:ext uri="{FF2B5EF4-FFF2-40B4-BE49-F238E27FC236}">
                <a16:creationId xmlns:a16="http://schemas.microsoft.com/office/drawing/2014/main" id="{A8CBE160-9A20-65BC-8936-88F86771B9A6}"/>
              </a:ext>
            </a:extLst>
          </p:cNvPr>
          <p:cNvGraphicFramePr>
            <a:graphicFrameLocks noGrp="1"/>
          </p:cNvGraphicFramePr>
          <p:nvPr>
            <p:ph idx="1"/>
            <p:extLst>
              <p:ext uri="{D42A27DB-BD31-4B8C-83A1-F6EECF244321}">
                <p14:modId xmlns:p14="http://schemas.microsoft.com/office/powerpoint/2010/main" val="3716978102"/>
              </p:ext>
            </p:extLst>
          </p:nvPr>
        </p:nvGraphicFramePr>
        <p:xfrm>
          <a:off x="6375817" y="661916"/>
          <a:ext cx="4294422" cy="5557920"/>
        </p:xfrm>
        <a:graphic>
          <a:graphicData uri="http://schemas.openxmlformats.org/drawingml/2006/table">
            <a:tbl>
              <a:tblPr firstRow="1" bandRow="1">
                <a:tableStyleId>{5C22544A-7EE6-4342-B048-85BDC9FD1C3A}</a:tableStyleId>
              </a:tblPr>
              <a:tblGrid>
                <a:gridCol w="697785">
                  <a:extLst>
                    <a:ext uri="{9D8B030D-6E8A-4147-A177-3AD203B41FA5}">
                      <a16:colId xmlns:a16="http://schemas.microsoft.com/office/drawing/2014/main" val="704680863"/>
                    </a:ext>
                  </a:extLst>
                </a:gridCol>
                <a:gridCol w="3596637">
                  <a:extLst>
                    <a:ext uri="{9D8B030D-6E8A-4147-A177-3AD203B41FA5}">
                      <a16:colId xmlns:a16="http://schemas.microsoft.com/office/drawing/2014/main" val="3321156302"/>
                    </a:ext>
                  </a:extLst>
                </a:gridCol>
              </a:tblGrid>
              <a:tr h="231580">
                <a:tc>
                  <a:txBody>
                    <a:bodyPr/>
                    <a:lstStyle/>
                    <a:p>
                      <a:pPr algn="l" fontAlgn="b"/>
                      <a:r>
                        <a:rPr lang="en-IN" sz="1300" u="none" strike="noStrike">
                          <a:effectLst/>
                        </a:rPr>
                        <a:t>id</a:t>
                      </a:r>
                      <a:endParaRPr lang="en-IN" sz="1300" b="1" i="0" u="none" strike="noStrike">
                        <a:solidFill>
                          <a:srgbClr val="000000"/>
                        </a:solidFill>
                        <a:effectLst/>
                        <a:latin typeface="Aptos Narrow" panose="020B0004020202020204" pitchFamily="34" charset="0"/>
                      </a:endParaRPr>
                    </a:p>
                  </a:txBody>
                  <a:tcPr marL="4229" marR="4229" marT="4229" marB="0" anchor="b"/>
                </a:tc>
                <a:tc>
                  <a:txBody>
                    <a:bodyPr/>
                    <a:lstStyle/>
                    <a:p>
                      <a:pPr algn="l" fontAlgn="b"/>
                      <a:r>
                        <a:rPr lang="en-IN" sz="1300" u="none" strike="noStrike">
                          <a:effectLst/>
                        </a:rPr>
                        <a:t>username</a:t>
                      </a:r>
                      <a:endParaRPr lang="en-IN" sz="1300" b="1" i="0" u="none" strike="noStrike">
                        <a:solidFill>
                          <a:srgbClr val="000000"/>
                        </a:solidFill>
                        <a:effectLst/>
                        <a:latin typeface="Aptos Narrow" panose="020B0004020202020204" pitchFamily="34" charset="0"/>
                      </a:endParaRPr>
                    </a:p>
                  </a:txBody>
                  <a:tcPr marL="4229" marR="4229" marT="4229" marB="0" anchor="b"/>
                </a:tc>
                <a:extLst>
                  <a:ext uri="{0D108BD9-81ED-4DB2-BD59-A6C34878D82A}">
                    <a16:rowId xmlns:a16="http://schemas.microsoft.com/office/drawing/2014/main" val="1320334566"/>
                  </a:ext>
                </a:extLst>
              </a:tr>
              <a:tr h="231580">
                <a:tc>
                  <a:txBody>
                    <a:bodyPr/>
                    <a:lstStyle/>
                    <a:p>
                      <a:pPr algn="r" fontAlgn="ctr"/>
                      <a:r>
                        <a:rPr lang="en-IN" sz="1300" u="none" strike="noStrike">
                          <a:effectLst/>
                        </a:rPr>
                        <a:t>1</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err="1">
                          <a:effectLst/>
                        </a:rPr>
                        <a:t>Kenton_Kirlin</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727266327"/>
                  </a:ext>
                </a:extLst>
              </a:tr>
              <a:tr h="231580">
                <a:tc>
                  <a:txBody>
                    <a:bodyPr/>
                    <a:lstStyle/>
                    <a:p>
                      <a:pPr algn="r" fontAlgn="ctr"/>
                      <a:r>
                        <a:rPr lang="en-IN" sz="1300" u="none" strike="noStrike">
                          <a:effectLst/>
                        </a:rPr>
                        <a:t>7</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err="1">
                          <a:effectLst/>
                        </a:rPr>
                        <a:t>Kasandra_Homenick</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1732320623"/>
                  </a:ext>
                </a:extLst>
              </a:tr>
              <a:tr h="231580">
                <a:tc>
                  <a:txBody>
                    <a:bodyPr/>
                    <a:lstStyle/>
                    <a:p>
                      <a:pPr algn="r" fontAlgn="ctr"/>
                      <a:r>
                        <a:rPr lang="en-IN" sz="1300" u="none" strike="noStrike">
                          <a:effectLst/>
                        </a:rPr>
                        <a:t>23</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Eveline95</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3654755263"/>
                  </a:ext>
                </a:extLst>
              </a:tr>
              <a:tr h="231580">
                <a:tc>
                  <a:txBody>
                    <a:bodyPr/>
                    <a:lstStyle/>
                    <a:p>
                      <a:pPr algn="r" fontAlgn="ctr"/>
                      <a:r>
                        <a:rPr lang="en-IN" sz="1300" u="none" strike="noStrike">
                          <a:effectLst/>
                        </a:rPr>
                        <a:t>25</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Tierra.Trantow</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1778985791"/>
                  </a:ext>
                </a:extLst>
              </a:tr>
              <a:tr h="231580">
                <a:tc>
                  <a:txBody>
                    <a:bodyPr/>
                    <a:lstStyle/>
                    <a:p>
                      <a:pPr algn="r" fontAlgn="ctr"/>
                      <a:r>
                        <a:rPr lang="en-IN" sz="1300" u="none" strike="noStrike">
                          <a:effectLst/>
                        </a:rPr>
                        <a:t>29</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Jaime53</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3369882367"/>
                  </a:ext>
                </a:extLst>
              </a:tr>
              <a:tr h="231580">
                <a:tc>
                  <a:txBody>
                    <a:bodyPr/>
                    <a:lstStyle/>
                    <a:p>
                      <a:pPr algn="r" fontAlgn="ctr"/>
                      <a:r>
                        <a:rPr lang="en-IN" sz="1300" u="none" strike="noStrike">
                          <a:effectLst/>
                        </a:rPr>
                        <a:t>34</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Pearl7</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2115281228"/>
                  </a:ext>
                </a:extLst>
              </a:tr>
              <a:tr h="231580">
                <a:tc>
                  <a:txBody>
                    <a:bodyPr/>
                    <a:lstStyle/>
                    <a:p>
                      <a:pPr algn="r" fontAlgn="ctr"/>
                      <a:r>
                        <a:rPr lang="en-IN" sz="1300" u="none" strike="noStrike">
                          <a:effectLst/>
                        </a:rPr>
                        <a:t>45</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David.Osinski47</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4136294886"/>
                  </a:ext>
                </a:extLst>
              </a:tr>
              <a:tr h="231580">
                <a:tc>
                  <a:txBody>
                    <a:bodyPr/>
                    <a:lstStyle/>
                    <a:p>
                      <a:pPr algn="r" fontAlgn="ctr"/>
                      <a:r>
                        <a:rPr lang="en-IN" sz="1300" u="none" strike="noStrike">
                          <a:effectLst/>
                        </a:rPr>
                        <a:t>49</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Morgan.Kassulke</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750949182"/>
                  </a:ext>
                </a:extLst>
              </a:tr>
              <a:tr h="231580">
                <a:tc>
                  <a:txBody>
                    <a:bodyPr/>
                    <a:lstStyle/>
                    <a:p>
                      <a:pPr algn="r" fontAlgn="ctr"/>
                      <a:r>
                        <a:rPr lang="en-IN" sz="1300" u="none" strike="noStrike">
                          <a:effectLst/>
                        </a:rPr>
                        <a:t>51</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Mariano_Koch3</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4166626909"/>
                  </a:ext>
                </a:extLst>
              </a:tr>
              <a:tr h="231580">
                <a:tc>
                  <a:txBody>
                    <a:bodyPr/>
                    <a:lstStyle/>
                    <a:p>
                      <a:pPr algn="r" fontAlgn="ctr"/>
                      <a:r>
                        <a:rPr lang="en-IN" sz="1300" u="none" strike="noStrike">
                          <a:effectLst/>
                        </a:rPr>
                        <a:t>53</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Linnea59</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718154627"/>
                  </a:ext>
                </a:extLst>
              </a:tr>
              <a:tr h="231580">
                <a:tc>
                  <a:txBody>
                    <a:bodyPr/>
                    <a:lstStyle/>
                    <a:p>
                      <a:pPr algn="r" fontAlgn="ctr"/>
                      <a:r>
                        <a:rPr lang="en-IN" sz="1300" u="none" strike="noStrike">
                          <a:effectLst/>
                        </a:rPr>
                        <a:t>58</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Aurelie71</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2918416582"/>
                  </a:ext>
                </a:extLst>
              </a:tr>
              <a:tr h="231580">
                <a:tc>
                  <a:txBody>
                    <a:bodyPr/>
                    <a:lstStyle/>
                    <a:p>
                      <a:pPr algn="r" fontAlgn="ctr"/>
                      <a:r>
                        <a:rPr lang="en-IN" sz="1300" u="none" strike="noStrike">
                          <a:effectLst/>
                        </a:rPr>
                        <a:t>59</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Cesar93</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1307746265"/>
                  </a:ext>
                </a:extLst>
              </a:tr>
              <a:tr h="231580">
                <a:tc>
                  <a:txBody>
                    <a:bodyPr/>
                    <a:lstStyle/>
                    <a:p>
                      <a:pPr algn="r" fontAlgn="ctr"/>
                      <a:r>
                        <a:rPr lang="en-IN" sz="1300" u="none" strike="noStrike">
                          <a:effectLst/>
                        </a:rPr>
                        <a:t>64</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Florence99</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1033277358"/>
                  </a:ext>
                </a:extLst>
              </a:tr>
              <a:tr h="231580">
                <a:tc>
                  <a:txBody>
                    <a:bodyPr/>
                    <a:lstStyle/>
                    <a:p>
                      <a:pPr algn="r" fontAlgn="ctr"/>
                      <a:r>
                        <a:rPr lang="en-IN" sz="1300" u="none" strike="noStrike">
                          <a:effectLst/>
                        </a:rPr>
                        <a:t>68</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Franco_Keebler64</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3701236005"/>
                  </a:ext>
                </a:extLst>
              </a:tr>
              <a:tr h="231580">
                <a:tc>
                  <a:txBody>
                    <a:bodyPr/>
                    <a:lstStyle/>
                    <a:p>
                      <a:pPr algn="r" fontAlgn="ctr"/>
                      <a:r>
                        <a:rPr lang="en-IN" sz="1300" u="none" strike="noStrike">
                          <a:effectLst/>
                        </a:rPr>
                        <a:t>74</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Hulda.Macejkovic</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3005347233"/>
                  </a:ext>
                </a:extLst>
              </a:tr>
              <a:tr h="231580">
                <a:tc>
                  <a:txBody>
                    <a:bodyPr/>
                    <a:lstStyle/>
                    <a:p>
                      <a:pPr algn="r" fontAlgn="ctr"/>
                      <a:r>
                        <a:rPr lang="en-IN" sz="1300" u="none" strike="noStrike">
                          <a:effectLst/>
                        </a:rPr>
                        <a:t>77</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Donald.Fritsch</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3228625234"/>
                  </a:ext>
                </a:extLst>
              </a:tr>
              <a:tr h="231580">
                <a:tc>
                  <a:txBody>
                    <a:bodyPr/>
                    <a:lstStyle/>
                    <a:p>
                      <a:pPr algn="r" fontAlgn="ctr"/>
                      <a:r>
                        <a:rPr lang="en-IN" sz="1300" u="none" strike="noStrike">
                          <a:effectLst/>
                        </a:rPr>
                        <a:t>80</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Darby_Herzog</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2523842718"/>
                  </a:ext>
                </a:extLst>
              </a:tr>
              <a:tr h="231580">
                <a:tc>
                  <a:txBody>
                    <a:bodyPr/>
                    <a:lstStyle/>
                    <a:p>
                      <a:pPr algn="r" fontAlgn="ctr"/>
                      <a:r>
                        <a:rPr lang="en-IN" sz="1300" u="none" strike="noStrike">
                          <a:effectLst/>
                        </a:rPr>
                        <a:t>81</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Esther.Zulauf61</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29165980"/>
                  </a:ext>
                </a:extLst>
              </a:tr>
              <a:tr h="231580">
                <a:tc>
                  <a:txBody>
                    <a:bodyPr/>
                    <a:lstStyle/>
                    <a:p>
                      <a:pPr algn="r" fontAlgn="ctr"/>
                      <a:r>
                        <a:rPr lang="en-IN" sz="1300" u="none" strike="noStrike">
                          <a:effectLst/>
                        </a:rPr>
                        <a:t>83</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err="1">
                          <a:effectLst/>
                        </a:rPr>
                        <a:t>Bartholome.Bernhard</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2471518422"/>
                  </a:ext>
                </a:extLst>
              </a:tr>
              <a:tr h="231580">
                <a:tc>
                  <a:txBody>
                    <a:bodyPr/>
                    <a:lstStyle/>
                    <a:p>
                      <a:pPr algn="r" fontAlgn="ctr"/>
                      <a:r>
                        <a:rPr lang="en-IN" sz="1300" u="none" strike="noStrike">
                          <a:effectLst/>
                        </a:rPr>
                        <a:t>86</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Delfina_VonRueden68</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2100354658"/>
                  </a:ext>
                </a:extLst>
              </a:tr>
              <a:tr h="231580">
                <a:tc>
                  <a:txBody>
                    <a:bodyPr/>
                    <a:lstStyle/>
                    <a:p>
                      <a:pPr algn="r" fontAlgn="ctr"/>
                      <a:r>
                        <a:rPr lang="en-IN" sz="1300" u="none" strike="noStrike">
                          <a:effectLst/>
                        </a:rPr>
                        <a:t>88</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Clint27</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1596766500"/>
                  </a:ext>
                </a:extLst>
              </a:tr>
              <a:tr h="231580">
                <a:tc>
                  <a:txBody>
                    <a:bodyPr/>
                    <a:lstStyle/>
                    <a:p>
                      <a:pPr algn="r" fontAlgn="ctr"/>
                      <a:r>
                        <a:rPr lang="en-IN" sz="1300" u="none" strike="noStrike">
                          <a:effectLst/>
                        </a:rPr>
                        <a:t>89</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Jessyca_West</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1366007105"/>
                  </a:ext>
                </a:extLst>
              </a:tr>
              <a:tr h="231580">
                <a:tc>
                  <a:txBody>
                    <a:bodyPr/>
                    <a:lstStyle/>
                    <a:p>
                      <a:pPr algn="r" fontAlgn="ctr"/>
                      <a:r>
                        <a:rPr lang="en-IN" sz="1300" u="none" strike="noStrike">
                          <a:effectLst/>
                        </a:rPr>
                        <a:t>90</a:t>
                      </a:r>
                      <a:endParaRPr lang="en-IN" sz="1300" b="0" i="0" u="none" strike="noStrike">
                        <a:solidFill>
                          <a:srgbClr val="000000"/>
                        </a:solidFill>
                        <a:effectLst/>
                        <a:latin typeface="Aptos Narrow" panose="020B0004020202020204" pitchFamily="34" charset="0"/>
                      </a:endParaRPr>
                    </a:p>
                  </a:txBody>
                  <a:tcPr marL="4229" marR="4229" marT="4229" marB="0" anchor="ctr"/>
                </a:tc>
                <a:tc>
                  <a:txBody>
                    <a:bodyPr/>
                    <a:lstStyle/>
                    <a:p>
                      <a:pPr algn="l" fontAlgn="ctr"/>
                      <a:r>
                        <a:rPr lang="en-IN" sz="1300" u="none" strike="noStrike">
                          <a:effectLst/>
                        </a:rPr>
                        <a:t>Esmeralda.Mraz57</a:t>
                      </a:r>
                      <a:endParaRPr lang="en-IN" sz="1300" b="0" i="0" u="none" strike="noStrike">
                        <a:solidFill>
                          <a:srgbClr val="000000"/>
                        </a:solidFill>
                        <a:effectLst/>
                        <a:latin typeface="Aptos Narrow" panose="020B0004020202020204" pitchFamily="34" charset="0"/>
                      </a:endParaRPr>
                    </a:p>
                  </a:txBody>
                  <a:tcPr marL="4229" marR="4229" marT="4229" marB="0" anchor="ctr"/>
                </a:tc>
                <a:extLst>
                  <a:ext uri="{0D108BD9-81ED-4DB2-BD59-A6C34878D82A}">
                    <a16:rowId xmlns:a16="http://schemas.microsoft.com/office/drawing/2014/main" val="4003848034"/>
                  </a:ext>
                </a:extLst>
              </a:tr>
            </a:tbl>
          </a:graphicData>
        </a:graphic>
      </p:graphicFrame>
    </p:spTree>
    <p:extLst>
      <p:ext uri="{BB962C8B-B14F-4D97-AF65-F5344CB8AC3E}">
        <p14:creationId xmlns:p14="http://schemas.microsoft.com/office/powerpoint/2010/main" val="3631379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23E4F91-D741-B298-2B3D-DFEE439A193E}"/>
              </a:ext>
            </a:extLst>
          </p:cNvPr>
          <p:cNvSpPr>
            <a:spLocks noGrp="1"/>
          </p:cNvSpPr>
          <p:nvPr>
            <p:ph type="title"/>
          </p:nvPr>
        </p:nvSpPr>
        <p:spPr>
          <a:xfrm>
            <a:off x="1137036" y="548640"/>
            <a:ext cx="9543405" cy="1188720"/>
          </a:xfrm>
        </p:spPr>
        <p:txBody>
          <a:bodyPr>
            <a:normAutofit/>
          </a:bodyPr>
          <a:lstStyle/>
          <a:p>
            <a:r>
              <a:rPr lang="en-IN" b="1">
                <a:solidFill>
                  <a:schemeClr val="tx1">
                    <a:lumMod val="85000"/>
                    <a:lumOff val="15000"/>
                  </a:schemeClr>
                </a:solidFill>
              </a:rPr>
              <a:t>Average No. Tags </a:t>
            </a:r>
          </a:p>
        </p:txBody>
      </p:sp>
      <p:sp>
        <p:nvSpPr>
          <p:cNvPr id="3" name="Content Placeholder 2">
            <a:extLst>
              <a:ext uri="{FF2B5EF4-FFF2-40B4-BE49-F238E27FC236}">
                <a16:creationId xmlns:a16="http://schemas.microsoft.com/office/drawing/2014/main" id="{037F7B7D-A692-4658-2238-35B28493E845}"/>
              </a:ext>
            </a:extLst>
          </p:cNvPr>
          <p:cNvSpPr>
            <a:spLocks noGrp="1"/>
          </p:cNvSpPr>
          <p:nvPr>
            <p:ph idx="1"/>
          </p:nvPr>
        </p:nvSpPr>
        <p:spPr>
          <a:xfrm>
            <a:off x="1957987" y="2431765"/>
            <a:ext cx="8276026" cy="3320031"/>
          </a:xfrm>
        </p:spPr>
        <p:txBody>
          <a:bodyPr anchor="ctr">
            <a:normAutofit/>
          </a:bodyPr>
          <a:lstStyle/>
          <a:p>
            <a:r>
              <a:rPr lang="en-IN" sz="2000">
                <a:solidFill>
                  <a:schemeClr val="tx1">
                    <a:lumMod val="85000"/>
                    <a:lumOff val="15000"/>
                  </a:schemeClr>
                </a:solidFill>
              </a:rPr>
              <a:t>The average number of tags per post is 2.64.</a:t>
            </a:r>
          </a:p>
          <a:p>
            <a:r>
              <a:rPr lang="en-IN" sz="2000">
                <a:solidFill>
                  <a:schemeClr val="tx1">
                    <a:lumMod val="85000"/>
                    <a:lumOff val="15000"/>
                  </a:schemeClr>
                </a:solidFill>
              </a:rPr>
              <a:t>This needs to be increased, because of the tags the photos will reach wide users who are interested in the tags. </a:t>
            </a:r>
          </a:p>
          <a:p>
            <a:r>
              <a:rPr lang="en-IN" sz="2000">
                <a:solidFill>
                  <a:schemeClr val="tx1">
                    <a:lumMod val="85000"/>
                    <a:lumOff val="15000"/>
                  </a:schemeClr>
                </a:solidFill>
              </a:rPr>
              <a:t>This will help more new or inactive users to engage or interact. </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4226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97DEB4-4A88-4293-A935-9B25506C1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BE42BC3-6707-4CBF-9386-048B994A4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886" y="0"/>
            <a:ext cx="7538114" cy="6858000"/>
          </a:xfrm>
          <a:custGeom>
            <a:avLst/>
            <a:gdLst>
              <a:gd name="connsiteX0" fmla="*/ 366246 w 7538114"/>
              <a:gd name="connsiteY0" fmla="*/ 0 h 6858000"/>
              <a:gd name="connsiteX1" fmla="*/ 2830292 w 7538114"/>
              <a:gd name="connsiteY1" fmla="*/ 0 h 6858000"/>
              <a:gd name="connsiteX2" fmla="*/ 3903260 w 7538114"/>
              <a:gd name="connsiteY2" fmla="*/ 0 h 6858000"/>
              <a:gd name="connsiteX3" fmla="*/ 4597266 w 7538114"/>
              <a:gd name="connsiteY3" fmla="*/ 0 h 6858000"/>
              <a:gd name="connsiteX4" fmla="*/ 7192370 w 7538114"/>
              <a:gd name="connsiteY4" fmla="*/ 0 h 6858000"/>
              <a:gd name="connsiteX5" fmla="*/ 7538114 w 7538114"/>
              <a:gd name="connsiteY5" fmla="*/ 0 h 6858000"/>
              <a:gd name="connsiteX6" fmla="*/ 7538114 w 7538114"/>
              <a:gd name="connsiteY6" fmla="*/ 6858000 h 6858000"/>
              <a:gd name="connsiteX7" fmla="*/ 7192370 w 7538114"/>
              <a:gd name="connsiteY7" fmla="*/ 6858000 h 6858000"/>
              <a:gd name="connsiteX8" fmla="*/ 4597266 w 7538114"/>
              <a:gd name="connsiteY8" fmla="*/ 6858000 h 6858000"/>
              <a:gd name="connsiteX9" fmla="*/ 3903260 w 7538114"/>
              <a:gd name="connsiteY9" fmla="*/ 6858000 h 6858000"/>
              <a:gd name="connsiteX10" fmla="*/ 2830292 w 7538114"/>
              <a:gd name="connsiteY10" fmla="*/ 6858000 h 6858000"/>
              <a:gd name="connsiteX11" fmla="*/ 170314 w 7538114"/>
              <a:gd name="connsiteY11" fmla="*/ 6858000 h 6858000"/>
              <a:gd name="connsiteX12" fmla="*/ 170341 w 7538114"/>
              <a:gd name="connsiteY12" fmla="*/ 6857759 h 6858000"/>
              <a:gd name="connsiteX13" fmla="*/ 173485 w 7538114"/>
              <a:gd name="connsiteY13" fmla="*/ 6852129 h 6858000"/>
              <a:gd name="connsiteX14" fmla="*/ 167544 w 7538114"/>
              <a:gd name="connsiteY14" fmla="*/ 6830335 h 6858000"/>
              <a:gd name="connsiteX15" fmla="*/ 163472 w 7538114"/>
              <a:gd name="connsiteY15" fmla="*/ 6796707 h 6858000"/>
              <a:gd name="connsiteX16" fmla="*/ 160535 w 7538114"/>
              <a:gd name="connsiteY16" fmla="*/ 6780725 h 6858000"/>
              <a:gd name="connsiteX17" fmla="*/ 162318 w 7538114"/>
              <a:gd name="connsiteY17" fmla="*/ 6767829 h 6858000"/>
              <a:gd name="connsiteX18" fmla="*/ 162771 w 7538114"/>
              <a:gd name="connsiteY18" fmla="*/ 6694444 h 6858000"/>
              <a:gd name="connsiteX19" fmla="*/ 165604 w 7538114"/>
              <a:gd name="connsiteY19" fmla="*/ 6677569 h 6858000"/>
              <a:gd name="connsiteX20" fmla="*/ 171255 w 7538114"/>
              <a:gd name="connsiteY20" fmla="*/ 6669571 h 6858000"/>
              <a:gd name="connsiteX21" fmla="*/ 169240 w 7538114"/>
              <a:gd name="connsiteY21" fmla="*/ 6663304 h 6858000"/>
              <a:gd name="connsiteX22" fmla="*/ 169039 w 7538114"/>
              <a:gd name="connsiteY22" fmla="*/ 6618916 h 6858000"/>
              <a:gd name="connsiteX23" fmla="*/ 168392 w 7538114"/>
              <a:gd name="connsiteY23" fmla="*/ 6589960 h 6858000"/>
              <a:gd name="connsiteX24" fmla="*/ 160636 w 7538114"/>
              <a:gd name="connsiteY24" fmla="*/ 6588200 h 6858000"/>
              <a:gd name="connsiteX25" fmla="*/ 157872 w 7538114"/>
              <a:gd name="connsiteY25" fmla="*/ 6562416 h 6858000"/>
              <a:gd name="connsiteX26" fmla="*/ 162851 w 7538114"/>
              <a:gd name="connsiteY26" fmla="*/ 6534939 h 6858000"/>
              <a:gd name="connsiteX27" fmla="*/ 162153 w 7538114"/>
              <a:gd name="connsiteY27" fmla="*/ 6502552 h 6858000"/>
              <a:gd name="connsiteX28" fmla="*/ 161821 w 7538114"/>
              <a:gd name="connsiteY28" fmla="*/ 6483172 h 6858000"/>
              <a:gd name="connsiteX29" fmla="*/ 154586 w 7538114"/>
              <a:gd name="connsiteY29" fmla="*/ 6432309 h 6858000"/>
              <a:gd name="connsiteX30" fmla="*/ 127078 w 7538114"/>
              <a:gd name="connsiteY30" fmla="*/ 6349783 h 6858000"/>
              <a:gd name="connsiteX31" fmla="*/ 123181 w 7538114"/>
              <a:gd name="connsiteY31" fmla="*/ 6323872 h 6858000"/>
              <a:gd name="connsiteX32" fmla="*/ 124767 w 7538114"/>
              <a:gd name="connsiteY32" fmla="*/ 6319343 h 6858000"/>
              <a:gd name="connsiteX33" fmla="*/ 108246 w 7538114"/>
              <a:gd name="connsiteY33" fmla="*/ 6190348 h 6858000"/>
              <a:gd name="connsiteX34" fmla="*/ 107279 w 7538114"/>
              <a:gd name="connsiteY34" fmla="*/ 6167269 h 6858000"/>
              <a:gd name="connsiteX35" fmla="*/ 107883 w 7538114"/>
              <a:gd name="connsiteY35" fmla="*/ 6149986 h 6858000"/>
              <a:gd name="connsiteX36" fmla="*/ 102380 w 7538114"/>
              <a:gd name="connsiteY36" fmla="*/ 6108622 h 6858000"/>
              <a:gd name="connsiteX37" fmla="*/ 90314 w 7538114"/>
              <a:gd name="connsiteY37" fmla="*/ 6041155 h 6858000"/>
              <a:gd name="connsiteX38" fmla="*/ 88409 w 7538114"/>
              <a:gd name="connsiteY38" fmla="*/ 6026587 h 6858000"/>
              <a:gd name="connsiteX39" fmla="*/ 89403 w 7538114"/>
              <a:gd name="connsiteY39" fmla="*/ 6013265 h 6858000"/>
              <a:gd name="connsiteX40" fmla="*/ 91927 w 7538114"/>
              <a:gd name="connsiteY40" fmla="*/ 6009478 h 6858000"/>
              <a:gd name="connsiteX41" fmla="*/ 91302 w 7538114"/>
              <a:gd name="connsiteY41" fmla="*/ 6001336 h 6858000"/>
              <a:gd name="connsiteX42" fmla="*/ 91687 w 7538114"/>
              <a:gd name="connsiteY42" fmla="*/ 5999003 h 6858000"/>
              <a:gd name="connsiteX43" fmla="*/ 93336 w 7538114"/>
              <a:gd name="connsiteY43" fmla="*/ 5985795 h 6858000"/>
              <a:gd name="connsiteX44" fmla="*/ 83190 w 7538114"/>
              <a:gd name="connsiteY44" fmla="*/ 5961758 h 6858000"/>
              <a:gd name="connsiteX45" fmla="*/ 81952 w 7538114"/>
              <a:gd name="connsiteY45" fmla="*/ 5928761 h 6858000"/>
              <a:gd name="connsiteX46" fmla="*/ 67420 w 7538114"/>
              <a:gd name="connsiteY46" fmla="*/ 5787247 h 6858000"/>
              <a:gd name="connsiteX47" fmla="*/ 50760 w 7538114"/>
              <a:gd name="connsiteY47" fmla="*/ 5710700 h 6858000"/>
              <a:gd name="connsiteX48" fmla="*/ 42956 w 7538114"/>
              <a:gd name="connsiteY48" fmla="*/ 5641754 h 6858000"/>
              <a:gd name="connsiteX49" fmla="*/ 29695 w 7538114"/>
              <a:gd name="connsiteY49" fmla="*/ 5602326 h 6858000"/>
              <a:gd name="connsiteX50" fmla="*/ 18841 w 7538114"/>
              <a:gd name="connsiteY50" fmla="*/ 5570885 h 6858000"/>
              <a:gd name="connsiteX51" fmla="*/ 9977 w 7538114"/>
              <a:gd name="connsiteY51" fmla="*/ 5543492 h 6858000"/>
              <a:gd name="connsiteX52" fmla="*/ 5255 w 7538114"/>
              <a:gd name="connsiteY52" fmla="*/ 5531024 h 6858000"/>
              <a:gd name="connsiteX53" fmla="*/ 5447 w 7538114"/>
              <a:gd name="connsiteY53" fmla="*/ 5527845 h 6858000"/>
              <a:gd name="connsiteX54" fmla="*/ 0 w 7538114"/>
              <a:gd name="connsiteY54" fmla="*/ 5507724 h 6858000"/>
              <a:gd name="connsiteX55" fmla="*/ 435 w 7538114"/>
              <a:gd name="connsiteY55" fmla="*/ 5507045 h 6858000"/>
              <a:gd name="connsiteX56" fmla="*/ 1128 w 7538114"/>
              <a:gd name="connsiteY56" fmla="*/ 5499619 h 6858000"/>
              <a:gd name="connsiteX57" fmla="*/ 1291 w 7538114"/>
              <a:gd name="connsiteY57" fmla="*/ 5486342 h 6858000"/>
              <a:gd name="connsiteX58" fmla="*/ 7976 w 7538114"/>
              <a:gd name="connsiteY58" fmla="*/ 5450755 h 6858000"/>
              <a:gd name="connsiteX59" fmla="*/ 2355 w 7538114"/>
              <a:gd name="connsiteY59" fmla="*/ 5429732 h 6858000"/>
              <a:gd name="connsiteX60" fmla="*/ 1499 w 7538114"/>
              <a:gd name="connsiteY60" fmla="*/ 5370432 h 6858000"/>
              <a:gd name="connsiteX61" fmla="*/ 11483 w 7538114"/>
              <a:gd name="connsiteY61" fmla="*/ 5308330 h 6858000"/>
              <a:gd name="connsiteX62" fmla="*/ 12793 w 7538114"/>
              <a:gd name="connsiteY62" fmla="*/ 5246026 h 6858000"/>
              <a:gd name="connsiteX63" fmla="*/ 12525 w 7538114"/>
              <a:gd name="connsiteY63" fmla="*/ 5223468 h 6858000"/>
              <a:gd name="connsiteX64" fmla="*/ 15322 w 7538114"/>
              <a:gd name="connsiteY64" fmla="*/ 5183258 h 6858000"/>
              <a:gd name="connsiteX65" fmla="*/ 18633 w 7538114"/>
              <a:gd name="connsiteY65" fmla="*/ 5164842 h 6858000"/>
              <a:gd name="connsiteX66" fmla="*/ 18428 w 7538114"/>
              <a:gd name="connsiteY66" fmla="*/ 5164034 h 6858000"/>
              <a:gd name="connsiteX67" fmla="*/ 19854 w 7538114"/>
              <a:gd name="connsiteY67" fmla="*/ 5162388 h 6858000"/>
              <a:gd name="connsiteX68" fmla="*/ 20514 w 7538114"/>
              <a:gd name="connsiteY68" fmla="*/ 5158981 h 6858000"/>
              <a:gd name="connsiteX69" fmla="*/ 20089 w 7538114"/>
              <a:gd name="connsiteY69" fmla="*/ 5149681 h 6858000"/>
              <a:gd name="connsiteX70" fmla="*/ 19561 w 7538114"/>
              <a:gd name="connsiteY70" fmla="*/ 5146183 h 6858000"/>
              <a:gd name="connsiteX71" fmla="*/ 19571 w 7538114"/>
              <a:gd name="connsiteY71" fmla="*/ 5141065 h 6858000"/>
              <a:gd name="connsiteX72" fmla="*/ 19690 w 7538114"/>
              <a:gd name="connsiteY72" fmla="*/ 5140937 h 6858000"/>
              <a:gd name="connsiteX73" fmla="*/ 19471 w 7538114"/>
              <a:gd name="connsiteY73" fmla="*/ 5136144 h 6858000"/>
              <a:gd name="connsiteX74" fmla="*/ 16918 w 7538114"/>
              <a:gd name="connsiteY74" fmla="*/ 5112689 h 6858000"/>
              <a:gd name="connsiteX75" fmla="*/ 28071 w 7538114"/>
              <a:gd name="connsiteY75" fmla="*/ 5081696 h 6858000"/>
              <a:gd name="connsiteX76" fmla="*/ 30005 w 7538114"/>
              <a:gd name="connsiteY76" fmla="*/ 5068879 h 6858000"/>
              <a:gd name="connsiteX77" fmla="*/ 31661 w 7538114"/>
              <a:gd name="connsiteY77" fmla="*/ 5062033 h 6858000"/>
              <a:gd name="connsiteX78" fmla="*/ 32169 w 7538114"/>
              <a:gd name="connsiteY78" fmla="*/ 5061608 h 6858000"/>
              <a:gd name="connsiteX79" fmla="*/ 27436 w 7538114"/>
              <a:gd name="connsiteY79" fmla="*/ 5021480 h 6858000"/>
              <a:gd name="connsiteX80" fmla="*/ 26614 w 7538114"/>
              <a:gd name="connsiteY80" fmla="*/ 5013906 h 6858000"/>
              <a:gd name="connsiteX81" fmla="*/ 25056 w 7538114"/>
              <a:gd name="connsiteY81" fmla="*/ 5011767 h 6858000"/>
              <a:gd name="connsiteX82" fmla="*/ 24513 w 7538114"/>
              <a:gd name="connsiteY82" fmla="*/ 5000592 h 6858000"/>
              <a:gd name="connsiteX83" fmla="*/ 24951 w 7538114"/>
              <a:gd name="connsiteY83" fmla="*/ 4999307 h 6858000"/>
              <a:gd name="connsiteX84" fmla="*/ 22644 w 7538114"/>
              <a:gd name="connsiteY84" fmla="*/ 4990090 h 6858000"/>
              <a:gd name="connsiteX85" fmla="*/ 18465 w 7538114"/>
              <a:gd name="connsiteY85" fmla="*/ 4982366 h 6858000"/>
              <a:gd name="connsiteX86" fmla="*/ 20888 w 7538114"/>
              <a:gd name="connsiteY86" fmla="*/ 4887310 h 6858000"/>
              <a:gd name="connsiteX87" fmla="*/ 15781 w 7538114"/>
              <a:gd name="connsiteY87" fmla="*/ 4807298 h 6858000"/>
              <a:gd name="connsiteX88" fmla="*/ 19649 w 7538114"/>
              <a:gd name="connsiteY88" fmla="*/ 4779990 h 6858000"/>
              <a:gd name="connsiteX89" fmla="*/ 21858 w 7538114"/>
              <a:gd name="connsiteY89" fmla="*/ 4664237 h 6858000"/>
              <a:gd name="connsiteX90" fmla="*/ 13583 w 7538114"/>
              <a:gd name="connsiteY90" fmla="*/ 4598607 h 6858000"/>
              <a:gd name="connsiteX91" fmla="*/ 7118 w 7538114"/>
              <a:gd name="connsiteY91" fmla="*/ 4546768 h 6858000"/>
              <a:gd name="connsiteX92" fmla="*/ 14555 w 7538114"/>
              <a:gd name="connsiteY92" fmla="*/ 4522182 h 6858000"/>
              <a:gd name="connsiteX93" fmla="*/ 17290 w 7538114"/>
              <a:gd name="connsiteY93" fmla="*/ 4509768 h 6858000"/>
              <a:gd name="connsiteX94" fmla="*/ 17421 w 7538114"/>
              <a:gd name="connsiteY94" fmla="*/ 4494586 h 6858000"/>
              <a:gd name="connsiteX95" fmla="*/ 18193 w 7538114"/>
              <a:gd name="connsiteY95" fmla="*/ 4440649 h 6858000"/>
              <a:gd name="connsiteX96" fmla="*/ 16616 w 7538114"/>
              <a:gd name="connsiteY96" fmla="*/ 4431853 h 6858000"/>
              <a:gd name="connsiteX97" fmla="*/ 19246 w 7538114"/>
              <a:gd name="connsiteY97" fmla="*/ 4403141 h 6858000"/>
              <a:gd name="connsiteX98" fmla="*/ 19623 w 7538114"/>
              <a:gd name="connsiteY98" fmla="*/ 4356631 h 6858000"/>
              <a:gd name="connsiteX99" fmla="*/ 20293 w 7538114"/>
              <a:gd name="connsiteY99" fmla="*/ 4339937 h 6858000"/>
              <a:gd name="connsiteX100" fmla="*/ 18752 w 7538114"/>
              <a:gd name="connsiteY100" fmla="*/ 4331435 h 6858000"/>
              <a:gd name="connsiteX101" fmla="*/ 24901 w 7538114"/>
              <a:gd name="connsiteY101" fmla="*/ 4320990 h 6858000"/>
              <a:gd name="connsiteX102" fmla="*/ 23734 w 7538114"/>
              <a:gd name="connsiteY102" fmla="*/ 4309111 h 6858000"/>
              <a:gd name="connsiteX103" fmla="*/ 29040 w 7538114"/>
              <a:gd name="connsiteY103" fmla="*/ 4263489 h 6858000"/>
              <a:gd name="connsiteX104" fmla="*/ 29429 w 7538114"/>
              <a:gd name="connsiteY104" fmla="*/ 4258775 h 6858000"/>
              <a:gd name="connsiteX105" fmla="*/ 33702 w 7538114"/>
              <a:gd name="connsiteY105" fmla="*/ 4248512 h 6858000"/>
              <a:gd name="connsiteX106" fmla="*/ 37356 w 7538114"/>
              <a:gd name="connsiteY106" fmla="*/ 4228644 h 6858000"/>
              <a:gd name="connsiteX107" fmla="*/ 50107 w 7538114"/>
              <a:gd name="connsiteY107" fmla="*/ 4193665 h 6858000"/>
              <a:gd name="connsiteX108" fmla="*/ 56192 w 7538114"/>
              <a:gd name="connsiteY108" fmla="*/ 4173105 h 6858000"/>
              <a:gd name="connsiteX109" fmla="*/ 61800 w 7538114"/>
              <a:gd name="connsiteY109" fmla="*/ 4159194 h 6858000"/>
              <a:gd name="connsiteX110" fmla="*/ 69720 w 7538114"/>
              <a:gd name="connsiteY110" fmla="*/ 4118135 h 6858000"/>
              <a:gd name="connsiteX111" fmla="*/ 80190 w 7538114"/>
              <a:gd name="connsiteY111" fmla="*/ 4047713 h 6858000"/>
              <a:gd name="connsiteX112" fmla="*/ 96666 w 7538114"/>
              <a:gd name="connsiteY112" fmla="*/ 3980780 h 6858000"/>
              <a:gd name="connsiteX113" fmla="*/ 107651 w 7538114"/>
              <a:gd name="connsiteY113" fmla="*/ 3941872 h 6858000"/>
              <a:gd name="connsiteX114" fmla="*/ 118444 w 7538114"/>
              <a:gd name="connsiteY114" fmla="*/ 3897465 h 6858000"/>
              <a:gd name="connsiteX115" fmla="*/ 134545 w 7538114"/>
              <a:gd name="connsiteY115" fmla="*/ 3811132 h 6858000"/>
              <a:gd name="connsiteX116" fmla="*/ 145381 w 7538114"/>
              <a:gd name="connsiteY116" fmla="*/ 3746540 h 6858000"/>
              <a:gd name="connsiteX117" fmla="*/ 146587 w 7538114"/>
              <a:gd name="connsiteY117" fmla="*/ 3670275 h 6858000"/>
              <a:gd name="connsiteX118" fmla="*/ 165690 w 7538114"/>
              <a:gd name="connsiteY118" fmla="*/ 3580981 h 6858000"/>
              <a:gd name="connsiteX119" fmla="*/ 163175 w 7538114"/>
              <a:gd name="connsiteY119" fmla="*/ 3570960 h 6858000"/>
              <a:gd name="connsiteX120" fmla="*/ 162665 w 7538114"/>
              <a:gd name="connsiteY120" fmla="*/ 3560693 h 6858000"/>
              <a:gd name="connsiteX121" fmla="*/ 163299 w 7538114"/>
              <a:gd name="connsiteY121" fmla="*/ 3559743 h 6858000"/>
              <a:gd name="connsiteX122" fmla="*/ 164777 w 7538114"/>
              <a:gd name="connsiteY122" fmla="*/ 3548721 h 6858000"/>
              <a:gd name="connsiteX123" fmla="*/ 163708 w 7538114"/>
              <a:gd name="connsiteY123" fmla="*/ 3545693 h 6858000"/>
              <a:gd name="connsiteX124" fmla="*/ 164286 w 7538114"/>
              <a:gd name="connsiteY124" fmla="*/ 3537938 h 6858000"/>
              <a:gd name="connsiteX125" fmla="*/ 164247 w 7538114"/>
              <a:gd name="connsiteY125" fmla="*/ 3522141 h 6858000"/>
              <a:gd name="connsiteX126" fmla="*/ 165343 w 7538114"/>
              <a:gd name="connsiteY126" fmla="*/ 3519672 h 6858000"/>
              <a:gd name="connsiteX127" fmla="*/ 167001 w 7538114"/>
              <a:gd name="connsiteY127" fmla="*/ 3496604 h 6858000"/>
              <a:gd name="connsiteX128" fmla="*/ 167547 w 7538114"/>
              <a:gd name="connsiteY128" fmla="*/ 3496517 h 6858000"/>
              <a:gd name="connsiteX129" fmla="*/ 170301 w 7538114"/>
              <a:gd name="connsiteY129" fmla="*/ 3491023 h 6858000"/>
              <a:gd name="connsiteX130" fmla="*/ 174371 w 7538114"/>
              <a:gd name="connsiteY130" fmla="*/ 3479998 h 6858000"/>
              <a:gd name="connsiteX131" fmla="*/ 190228 w 7538114"/>
              <a:gd name="connsiteY131" fmla="*/ 3457434 h 6858000"/>
              <a:gd name="connsiteX132" fmla="*/ 192016 w 7538114"/>
              <a:gd name="connsiteY132" fmla="*/ 3433411 h 6858000"/>
              <a:gd name="connsiteX133" fmla="*/ 192663 w 7538114"/>
              <a:gd name="connsiteY133" fmla="*/ 3428691 h 6858000"/>
              <a:gd name="connsiteX134" fmla="*/ 192793 w 7538114"/>
              <a:gd name="connsiteY134" fmla="*/ 3428643 h 6858000"/>
              <a:gd name="connsiteX135" fmla="*/ 193710 w 7538114"/>
              <a:gd name="connsiteY135" fmla="*/ 3423760 h 6858000"/>
              <a:gd name="connsiteX136" fmla="*/ 193839 w 7538114"/>
              <a:gd name="connsiteY136" fmla="*/ 3420085 h 6858000"/>
              <a:gd name="connsiteX137" fmla="*/ 195094 w 7538114"/>
              <a:gd name="connsiteY137" fmla="*/ 3410930 h 6858000"/>
              <a:gd name="connsiteX138" fmla="*/ 196311 w 7538114"/>
              <a:gd name="connsiteY138" fmla="*/ 3408092 h 6858000"/>
              <a:gd name="connsiteX139" fmla="*/ 197928 w 7538114"/>
              <a:gd name="connsiteY139" fmla="*/ 3407419 h 6858000"/>
              <a:gd name="connsiteX140" fmla="*/ 197881 w 7538114"/>
              <a:gd name="connsiteY140" fmla="*/ 3406520 h 6858000"/>
              <a:gd name="connsiteX141" fmla="*/ 204222 w 7538114"/>
              <a:gd name="connsiteY141" fmla="*/ 3391015 h 6858000"/>
              <a:gd name="connsiteX142" fmla="*/ 213950 w 7538114"/>
              <a:gd name="connsiteY142" fmla="*/ 3354361 h 6858000"/>
              <a:gd name="connsiteX143" fmla="*/ 217699 w 7538114"/>
              <a:gd name="connsiteY143" fmla="*/ 3332639 h 6858000"/>
              <a:gd name="connsiteX144" fmla="*/ 229963 w 7538114"/>
              <a:gd name="connsiteY144" fmla="*/ 3273935 h 6858000"/>
              <a:gd name="connsiteX145" fmla="*/ 243785 w 7538114"/>
              <a:gd name="connsiteY145" fmla="*/ 3215621 h 6858000"/>
              <a:gd name="connsiteX146" fmla="*/ 259175 w 7538114"/>
              <a:gd name="connsiteY146" fmla="*/ 3189909 h 6858000"/>
              <a:gd name="connsiteX147" fmla="*/ 259988 w 7538114"/>
              <a:gd name="connsiteY147" fmla="*/ 3186579 h 6858000"/>
              <a:gd name="connsiteX148" fmla="*/ 259980 w 7538114"/>
              <a:gd name="connsiteY148" fmla="*/ 3177264 h 6858000"/>
              <a:gd name="connsiteX149" fmla="*/ 259609 w 7538114"/>
              <a:gd name="connsiteY149" fmla="*/ 3173723 h 6858000"/>
              <a:gd name="connsiteX150" fmla="*/ 259848 w 7538114"/>
              <a:gd name="connsiteY150" fmla="*/ 3168622 h 6858000"/>
              <a:gd name="connsiteX151" fmla="*/ 259971 w 7538114"/>
              <a:gd name="connsiteY151" fmla="*/ 3168508 h 6858000"/>
              <a:gd name="connsiteX152" fmla="*/ 259966 w 7538114"/>
              <a:gd name="connsiteY152" fmla="*/ 3163706 h 6858000"/>
              <a:gd name="connsiteX153" fmla="*/ 258467 w 7538114"/>
              <a:gd name="connsiteY153" fmla="*/ 3140064 h 6858000"/>
              <a:gd name="connsiteX154" fmla="*/ 270990 w 7538114"/>
              <a:gd name="connsiteY154" fmla="*/ 3110288 h 6858000"/>
              <a:gd name="connsiteX155" fmla="*/ 273494 w 7538114"/>
              <a:gd name="connsiteY155" fmla="*/ 3097704 h 6858000"/>
              <a:gd name="connsiteX156" fmla="*/ 275456 w 7538114"/>
              <a:gd name="connsiteY156" fmla="*/ 3091047 h 6858000"/>
              <a:gd name="connsiteX157" fmla="*/ 275980 w 7538114"/>
              <a:gd name="connsiteY157" fmla="*/ 3090672 h 6858000"/>
              <a:gd name="connsiteX158" fmla="*/ 274486 w 7538114"/>
              <a:gd name="connsiteY158" fmla="*/ 3068004 h 6858000"/>
              <a:gd name="connsiteX159" fmla="*/ 275226 w 7538114"/>
              <a:gd name="connsiteY159" fmla="*/ 3065087 h 6858000"/>
              <a:gd name="connsiteX160" fmla="*/ 273050 w 7538114"/>
              <a:gd name="connsiteY160" fmla="*/ 3050191 h 6858000"/>
              <a:gd name="connsiteX161" fmla="*/ 272566 w 7538114"/>
              <a:gd name="connsiteY161" fmla="*/ 3042559 h 6858000"/>
              <a:gd name="connsiteX162" fmla="*/ 271107 w 7538114"/>
              <a:gd name="connsiteY162" fmla="*/ 3040271 h 6858000"/>
              <a:gd name="connsiteX163" fmla="*/ 271065 w 7538114"/>
              <a:gd name="connsiteY163" fmla="*/ 3029072 h 6858000"/>
              <a:gd name="connsiteX164" fmla="*/ 271558 w 7538114"/>
              <a:gd name="connsiteY164" fmla="*/ 3027835 h 6858000"/>
              <a:gd name="connsiteX165" fmla="*/ 268717 w 7538114"/>
              <a:gd name="connsiteY165" fmla="*/ 2964245 h 6858000"/>
              <a:gd name="connsiteX166" fmla="*/ 272511 w 7538114"/>
              <a:gd name="connsiteY166" fmla="*/ 2915772 h 6858000"/>
              <a:gd name="connsiteX167" fmla="*/ 270356 w 7538114"/>
              <a:gd name="connsiteY167" fmla="*/ 2825842 h 6858000"/>
              <a:gd name="connsiteX168" fmla="*/ 273897 w 7538114"/>
              <a:gd name="connsiteY168" fmla="*/ 2734957 h 6858000"/>
              <a:gd name="connsiteX169" fmla="*/ 274458 w 7538114"/>
              <a:gd name="connsiteY169" fmla="*/ 2636572 h 6858000"/>
              <a:gd name="connsiteX170" fmla="*/ 279157 w 7538114"/>
              <a:gd name="connsiteY170" fmla="*/ 2604260 h 6858000"/>
              <a:gd name="connsiteX171" fmla="*/ 288131 w 7538114"/>
              <a:gd name="connsiteY171" fmla="*/ 2582747 h 6858000"/>
              <a:gd name="connsiteX172" fmla="*/ 282516 w 7538114"/>
              <a:gd name="connsiteY172" fmla="*/ 2478755 h 6858000"/>
              <a:gd name="connsiteX173" fmla="*/ 287359 w 7538114"/>
              <a:gd name="connsiteY173" fmla="*/ 2451804 h 6858000"/>
              <a:gd name="connsiteX174" fmla="*/ 289577 w 7538114"/>
              <a:gd name="connsiteY174" fmla="*/ 2408801 h 6858000"/>
              <a:gd name="connsiteX175" fmla="*/ 293203 w 7538114"/>
              <a:gd name="connsiteY175" fmla="*/ 2392670 h 6858000"/>
              <a:gd name="connsiteX176" fmla="*/ 304183 w 7538114"/>
              <a:gd name="connsiteY176" fmla="*/ 2330165 h 6858000"/>
              <a:gd name="connsiteX177" fmla="*/ 310900 w 7538114"/>
              <a:gd name="connsiteY177" fmla="*/ 2276363 h 6858000"/>
              <a:gd name="connsiteX178" fmla="*/ 303909 w 7538114"/>
              <a:gd name="connsiteY178" fmla="*/ 2236310 h 6858000"/>
              <a:gd name="connsiteX179" fmla="*/ 306187 w 7538114"/>
              <a:gd name="connsiteY179" fmla="*/ 2232984 h 6858000"/>
              <a:gd name="connsiteX180" fmla="*/ 307158 w 7538114"/>
              <a:gd name="connsiteY180" fmla="*/ 2205763 h 6858000"/>
              <a:gd name="connsiteX181" fmla="*/ 304860 w 7538114"/>
              <a:gd name="connsiteY181" fmla="*/ 2145703 h 6858000"/>
              <a:gd name="connsiteX182" fmla="*/ 304273 w 7538114"/>
              <a:gd name="connsiteY182" fmla="*/ 2092533 h 6858000"/>
              <a:gd name="connsiteX183" fmla="*/ 301642 w 7538114"/>
              <a:gd name="connsiteY183" fmla="*/ 2057359 h 6858000"/>
              <a:gd name="connsiteX184" fmla="*/ 306736 w 7538114"/>
              <a:gd name="connsiteY184" fmla="*/ 2016105 h 6858000"/>
              <a:gd name="connsiteX185" fmla="*/ 316234 w 7538114"/>
              <a:gd name="connsiteY185" fmla="*/ 1983129 h 6858000"/>
              <a:gd name="connsiteX186" fmla="*/ 318238 w 7538114"/>
              <a:gd name="connsiteY186" fmla="*/ 1956745 h 6858000"/>
              <a:gd name="connsiteX187" fmla="*/ 311341 w 7538114"/>
              <a:gd name="connsiteY187" fmla="*/ 1950160 h 6858000"/>
              <a:gd name="connsiteX188" fmla="*/ 323556 w 7538114"/>
              <a:gd name="connsiteY188" fmla="*/ 1879546 h 6858000"/>
              <a:gd name="connsiteX189" fmla="*/ 326085 w 7538114"/>
              <a:gd name="connsiteY189" fmla="*/ 1854893 h 6858000"/>
              <a:gd name="connsiteX190" fmla="*/ 335058 w 7538114"/>
              <a:gd name="connsiteY190" fmla="*/ 1787684 h 6858000"/>
              <a:gd name="connsiteX191" fmla="*/ 345620 w 7538114"/>
              <a:gd name="connsiteY191" fmla="*/ 1720464 h 6858000"/>
              <a:gd name="connsiteX192" fmla="*/ 360760 w 7538114"/>
              <a:gd name="connsiteY192" fmla="*/ 1681196 h 6858000"/>
              <a:gd name="connsiteX193" fmla="*/ 368483 w 7538114"/>
              <a:gd name="connsiteY193" fmla="*/ 1625881 h 6858000"/>
              <a:gd name="connsiteX194" fmla="*/ 371077 w 7538114"/>
              <a:gd name="connsiteY194" fmla="*/ 1616704 h 6858000"/>
              <a:gd name="connsiteX195" fmla="*/ 383008 w 7538114"/>
              <a:gd name="connsiteY195" fmla="*/ 1551493 h 6858000"/>
              <a:gd name="connsiteX196" fmla="*/ 384834 w 7538114"/>
              <a:gd name="connsiteY196" fmla="*/ 1475233 h 6858000"/>
              <a:gd name="connsiteX197" fmla="*/ 418371 w 7538114"/>
              <a:gd name="connsiteY197" fmla="*/ 1380155 h 6858000"/>
              <a:gd name="connsiteX198" fmla="*/ 469641 w 7538114"/>
              <a:gd name="connsiteY198" fmla="*/ 1210871 h 6858000"/>
              <a:gd name="connsiteX199" fmla="*/ 489701 w 7538114"/>
              <a:gd name="connsiteY199" fmla="*/ 1028427 h 6858000"/>
              <a:gd name="connsiteX200" fmla="*/ 486354 w 7538114"/>
              <a:gd name="connsiteY200" fmla="*/ 980383 h 6858000"/>
              <a:gd name="connsiteX201" fmla="*/ 479762 w 7538114"/>
              <a:gd name="connsiteY201" fmla="*/ 839699 h 6858000"/>
              <a:gd name="connsiteX202" fmla="*/ 445664 w 7538114"/>
              <a:gd name="connsiteY202" fmla="*/ 696545 h 6858000"/>
              <a:gd name="connsiteX203" fmla="*/ 440047 w 7538114"/>
              <a:gd name="connsiteY203" fmla="*/ 606615 h 6858000"/>
              <a:gd name="connsiteX204" fmla="*/ 431225 w 7538114"/>
              <a:gd name="connsiteY204" fmla="*/ 563889 h 6858000"/>
              <a:gd name="connsiteX205" fmla="*/ 430803 w 7538114"/>
              <a:gd name="connsiteY205" fmla="*/ 534294 h 6858000"/>
              <a:gd name="connsiteX206" fmla="*/ 429777 w 7538114"/>
              <a:gd name="connsiteY206" fmla="*/ 516548 h 6858000"/>
              <a:gd name="connsiteX207" fmla="*/ 415090 w 7538114"/>
              <a:gd name="connsiteY207" fmla="*/ 485808 h 6858000"/>
              <a:gd name="connsiteX208" fmla="*/ 410499 w 7538114"/>
              <a:gd name="connsiteY208" fmla="*/ 369873 h 6858000"/>
              <a:gd name="connsiteX209" fmla="*/ 425314 w 7538114"/>
              <a:gd name="connsiteY209" fmla="*/ 259180 h 6858000"/>
              <a:gd name="connsiteX210" fmla="*/ 383240 w 7538114"/>
              <a:gd name="connsiteY210" fmla="*/ 94173 h 6858000"/>
              <a:gd name="connsiteX211" fmla="*/ 379938 w 7538114"/>
              <a:gd name="connsiteY211" fmla="*/ 77267 h 6858000"/>
              <a:gd name="connsiteX212" fmla="*/ 373430 w 7538114"/>
              <a:gd name="connsiteY212" fmla="*/ 38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538114" h="6858000">
                <a:moveTo>
                  <a:pt x="366246" y="0"/>
                </a:moveTo>
                <a:lnTo>
                  <a:pt x="2830292" y="0"/>
                </a:lnTo>
                <a:lnTo>
                  <a:pt x="3903260" y="0"/>
                </a:lnTo>
                <a:lnTo>
                  <a:pt x="4597266" y="0"/>
                </a:lnTo>
                <a:lnTo>
                  <a:pt x="7192370" y="0"/>
                </a:lnTo>
                <a:lnTo>
                  <a:pt x="7538114" y="0"/>
                </a:lnTo>
                <a:lnTo>
                  <a:pt x="7538114" y="6858000"/>
                </a:lnTo>
                <a:lnTo>
                  <a:pt x="7192370" y="6858000"/>
                </a:lnTo>
                <a:lnTo>
                  <a:pt x="4597266" y="6858000"/>
                </a:lnTo>
                <a:lnTo>
                  <a:pt x="3903260" y="6858000"/>
                </a:lnTo>
                <a:lnTo>
                  <a:pt x="2830292" y="6858000"/>
                </a:lnTo>
                <a:lnTo>
                  <a:pt x="170314" y="6858000"/>
                </a:lnTo>
                <a:cubicBezTo>
                  <a:pt x="170323" y="6857920"/>
                  <a:pt x="170332" y="6857839"/>
                  <a:pt x="170341" y="6857759"/>
                </a:cubicBezTo>
                <a:lnTo>
                  <a:pt x="173485" y="6852129"/>
                </a:lnTo>
                <a:lnTo>
                  <a:pt x="167544" y="6830335"/>
                </a:lnTo>
                <a:cubicBezTo>
                  <a:pt x="165474" y="6819600"/>
                  <a:pt x="164100" y="6808301"/>
                  <a:pt x="163472" y="6796707"/>
                </a:cubicBezTo>
                <a:cubicBezTo>
                  <a:pt x="167658" y="6794106"/>
                  <a:pt x="161711" y="6785006"/>
                  <a:pt x="160535" y="6780725"/>
                </a:cubicBezTo>
                <a:cubicBezTo>
                  <a:pt x="163268" y="6780680"/>
                  <a:pt x="164578" y="6771195"/>
                  <a:pt x="162318" y="6767829"/>
                </a:cubicBezTo>
                <a:cubicBezTo>
                  <a:pt x="152545" y="6697090"/>
                  <a:pt x="178083" y="6736894"/>
                  <a:pt x="162771" y="6694444"/>
                </a:cubicBezTo>
                <a:cubicBezTo>
                  <a:pt x="161971" y="6687342"/>
                  <a:pt x="163342" y="6682014"/>
                  <a:pt x="165604" y="6677569"/>
                </a:cubicBezTo>
                <a:lnTo>
                  <a:pt x="171255" y="6669571"/>
                </a:lnTo>
                <a:lnTo>
                  <a:pt x="169240" y="6663304"/>
                </a:lnTo>
                <a:cubicBezTo>
                  <a:pt x="169082" y="6639651"/>
                  <a:pt x="174873" y="6632678"/>
                  <a:pt x="169039" y="6618916"/>
                </a:cubicBezTo>
                <a:cubicBezTo>
                  <a:pt x="181164" y="6598580"/>
                  <a:pt x="170248" y="6605428"/>
                  <a:pt x="168392" y="6589960"/>
                </a:cubicBezTo>
                <a:cubicBezTo>
                  <a:pt x="165975" y="6577758"/>
                  <a:pt x="161323" y="6600160"/>
                  <a:pt x="160636" y="6588200"/>
                </a:cubicBezTo>
                <a:cubicBezTo>
                  <a:pt x="163766" y="6575263"/>
                  <a:pt x="154044" y="6575871"/>
                  <a:pt x="157872" y="6562416"/>
                </a:cubicBezTo>
                <a:cubicBezTo>
                  <a:pt x="165196" y="6565685"/>
                  <a:pt x="156453" y="6535866"/>
                  <a:pt x="162851" y="6534939"/>
                </a:cubicBezTo>
                <a:cubicBezTo>
                  <a:pt x="153702" y="6523511"/>
                  <a:pt x="164973" y="6517769"/>
                  <a:pt x="162153" y="6502552"/>
                </a:cubicBezTo>
                <a:cubicBezTo>
                  <a:pt x="158692" y="6495386"/>
                  <a:pt x="158098" y="6490216"/>
                  <a:pt x="161821" y="6483172"/>
                </a:cubicBezTo>
                <a:cubicBezTo>
                  <a:pt x="144969" y="6450162"/>
                  <a:pt x="161066" y="6463202"/>
                  <a:pt x="154586" y="6432309"/>
                </a:cubicBezTo>
                <a:cubicBezTo>
                  <a:pt x="147771" y="6405695"/>
                  <a:pt x="143349" y="6375524"/>
                  <a:pt x="127078" y="6349783"/>
                </a:cubicBezTo>
                <a:cubicBezTo>
                  <a:pt x="122468" y="6345058"/>
                  <a:pt x="120723" y="6333456"/>
                  <a:pt x="123181" y="6323872"/>
                </a:cubicBezTo>
                <a:cubicBezTo>
                  <a:pt x="123604" y="6322225"/>
                  <a:pt x="124138" y="6320698"/>
                  <a:pt x="124767" y="6319343"/>
                </a:cubicBezTo>
                <a:cubicBezTo>
                  <a:pt x="122278" y="6297089"/>
                  <a:pt x="111161" y="6215694"/>
                  <a:pt x="108246" y="6190348"/>
                </a:cubicBezTo>
                <a:cubicBezTo>
                  <a:pt x="114169" y="6188296"/>
                  <a:pt x="103482" y="6175479"/>
                  <a:pt x="107279" y="6167269"/>
                </a:cubicBezTo>
                <a:cubicBezTo>
                  <a:pt x="110610" y="6161389"/>
                  <a:pt x="108145" y="6156128"/>
                  <a:pt x="107883" y="6149986"/>
                </a:cubicBezTo>
                <a:cubicBezTo>
                  <a:pt x="110502" y="6141894"/>
                  <a:pt x="105773" y="6115502"/>
                  <a:pt x="102380" y="6108622"/>
                </a:cubicBezTo>
                <a:cubicBezTo>
                  <a:pt x="90593" y="6092179"/>
                  <a:pt x="99346" y="6054816"/>
                  <a:pt x="90314" y="6041155"/>
                </a:cubicBezTo>
                <a:cubicBezTo>
                  <a:pt x="88990" y="6036198"/>
                  <a:pt x="88454" y="6031348"/>
                  <a:pt x="88409" y="6026587"/>
                </a:cubicBezTo>
                <a:lnTo>
                  <a:pt x="89403" y="6013265"/>
                </a:lnTo>
                <a:lnTo>
                  <a:pt x="91927" y="6009478"/>
                </a:lnTo>
                <a:lnTo>
                  <a:pt x="91302" y="6001336"/>
                </a:lnTo>
                <a:cubicBezTo>
                  <a:pt x="91431" y="6000558"/>
                  <a:pt x="91559" y="5999781"/>
                  <a:pt x="91687" y="5999003"/>
                </a:cubicBezTo>
                <a:cubicBezTo>
                  <a:pt x="92431" y="5994547"/>
                  <a:pt x="93080" y="5990148"/>
                  <a:pt x="93336" y="5985795"/>
                </a:cubicBezTo>
                <a:cubicBezTo>
                  <a:pt x="80676" y="5991520"/>
                  <a:pt x="93430" y="5949705"/>
                  <a:pt x="83190" y="5961758"/>
                </a:cubicBezTo>
                <a:cubicBezTo>
                  <a:pt x="82399" y="5938832"/>
                  <a:pt x="72862" y="5956319"/>
                  <a:pt x="81952" y="5928761"/>
                </a:cubicBezTo>
                <a:cubicBezTo>
                  <a:pt x="79324" y="5899676"/>
                  <a:pt x="72619" y="5823590"/>
                  <a:pt x="67420" y="5787247"/>
                </a:cubicBezTo>
                <a:cubicBezTo>
                  <a:pt x="53530" y="5750058"/>
                  <a:pt x="57730" y="5736292"/>
                  <a:pt x="50760" y="5710700"/>
                </a:cubicBezTo>
                <a:cubicBezTo>
                  <a:pt x="47368" y="5660911"/>
                  <a:pt x="30723" y="5663675"/>
                  <a:pt x="42956" y="5641754"/>
                </a:cubicBezTo>
                <a:cubicBezTo>
                  <a:pt x="39970" y="5608358"/>
                  <a:pt x="24769" y="5637338"/>
                  <a:pt x="29695" y="5602326"/>
                </a:cubicBezTo>
                <a:cubicBezTo>
                  <a:pt x="27700" y="5601239"/>
                  <a:pt x="20274" y="5573144"/>
                  <a:pt x="18841" y="5570885"/>
                </a:cubicBezTo>
                <a:lnTo>
                  <a:pt x="9977" y="5543492"/>
                </a:lnTo>
                <a:lnTo>
                  <a:pt x="5255" y="5531024"/>
                </a:lnTo>
                <a:lnTo>
                  <a:pt x="5447" y="5527845"/>
                </a:lnTo>
                <a:lnTo>
                  <a:pt x="0" y="5507724"/>
                </a:lnTo>
                <a:lnTo>
                  <a:pt x="435" y="5507045"/>
                </a:lnTo>
                <a:cubicBezTo>
                  <a:pt x="1286" y="5505065"/>
                  <a:pt x="1681" y="5502734"/>
                  <a:pt x="1128" y="5499619"/>
                </a:cubicBezTo>
                <a:cubicBezTo>
                  <a:pt x="9450" y="5498516"/>
                  <a:pt x="3652" y="5495435"/>
                  <a:pt x="1291" y="5486342"/>
                </a:cubicBezTo>
                <a:cubicBezTo>
                  <a:pt x="13688" y="5482600"/>
                  <a:pt x="2464" y="5460320"/>
                  <a:pt x="7976" y="5450755"/>
                </a:cubicBezTo>
                <a:cubicBezTo>
                  <a:pt x="5962" y="5444157"/>
                  <a:pt x="4058" y="5437113"/>
                  <a:pt x="2355" y="5429732"/>
                </a:cubicBezTo>
                <a:lnTo>
                  <a:pt x="1499" y="5370432"/>
                </a:lnTo>
                <a:lnTo>
                  <a:pt x="11483" y="5308330"/>
                </a:lnTo>
                <a:cubicBezTo>
                  <a:pt x="11701" y="5285359"/>
                  <a:pt x="15408" y="5265468"/>
                  <a:pt x="12793" y="5246026"/>
                </a:cubicBezTo>
                <a:cubicBezTo>
                  <a:pt x="15678" y="5238129"/>
                  <a:pt x="16842" y="5230685"/>
                  <a:pt x="12525" y="5223468"/>
                </a:cubicBezTo>
                <a:cubicBezTo>
                  <a:pt x="13966" y="5202031"/>
                  <a:pt x="20131" y="5196842"/>
                  <a:pt x="15322" y="5183258"/>
                </a:cubicBezTo>
                <a:cubicBezTo>
                  <a:pt x="25294" y="5171214"/>
                  <a:pt x="21488" y="5170502"/>
                  <a:pt x="18633" y="5164842"/>
                </a:cubicBezTo>
                <a:cubicBezTo>
                  <a:pt x="18565" y="5164573"/>
                  <a:pt x="18496" y="5164303"/>
                  <a:pt x="18428" y="5164034"/>
                </a:cubicBezTo>
                <a:lnTo>
                  <a:pt x="19854" y="5162388"/>
                </a:lnTo>
                <a:lnTo>
                  <a:pt x="20514" y="5158981"/>
                </a:lnTo>
                <a:lnTo>
                  <a:pt x="20089" y="5149681"/>
                </a:lnTo>
                <a:lnTo>
                  <a:pt x="19561" y="5146183"/>
                </a:lnTo>
                <a:cubicBezTo>
                  <a:pt x="19336" y="5143774"/>
                  <a:pt x="19361" y="5142173"/>
                  <a:pt x="19571" y="5141065"/>
                </a:cubicBezTo>
                <a:lnTo>
                  <a:pt x="19690" y="5140937"/>
                </a:lnTo>
                <a:cubicBezTo>
                  <a:pt x="19617" y="5139339"/>
                  <a:pt x="19544" y="5137742"/>
                  <a:pt x="19471" y="5136144"/>
                </a:cubicBezTo>
                <a:cubicBezTo>
                  <a:pt x="18832" y="5128055"/>
                  <a:pt x="17958" y="5120182"/>
                  <a:pt x="16918" y="5112689"/>
                </a:cubicBezTo>
                <a:cubicBezTo>
                  <a:pt x="23464" y="5106353"/>
                  <a:pt x="15733" y="5078666"/>
                  <a:pt x="28071" y="5081696"/>
                </a:cubicBezTo>
                <a:cubicBezTo>
                  <a:pt x="27036" y="5071588"/>
                  <a:pt x="21912" y="5065475"/>
                  <a:pt x="30005" y="5068879"/>
                </a:cubicBezTo>
                <a:cubicBezTo>
                  <a:pt x="29897" y="5065551"/>
                  <a:pt x="30585" y="5063501"/>
                  <a:pt x="31661" y="5062033"/>
                </a:cubicBezTo>
                <a:lnTo>
                  <a:pt x="32169" y="5061608"/>
                </a:lnTo>
                <a:lnTo>
                  <a:pt x="27436" y="5021480"/>
                </a:lnTo>
                <a:lnTo>
                  <a:pt x="26614" y="5013906"/>
                </a:lnTo>
                <a:lnTo>
                  <a:pt x="25056" y="5011767"/>
                </a:lnTo>
                <a:cubicBezTo>
                  <a:pt x="24110" y="5009457"/>
                  <a:pt x="23701" y="5006147"/>
                  <a:pt x="24513" y="5000592"/>
                </a:cubicBezTo>
                <a:lnTo>
                  <a:pt x="24951" y="4999307"/>
                </a:lnTo>
                <a:lnTo>
                  <a:pt x="22644" y="4990090"/>
                </a:lnTo>
                <a:cubicBezTo>
                  <a:pt x="21579" y="4987122"/>
                  <a:pt x="20222" y="4984494"/>
                  <a:pt x="18465" y="4982366"/>
                </a:cubicBezTo>
                <a:cubicBezTo>
                  <a:pt x="27858" y="4950984"/>
                  <a:pt x="19264" y="4921373"/>
                  <a:pt x="20888" y="4887310"/>
                </a:cubicBezTo>
                <a:cubicBezTo>
                  <a:pt x="17563" y="4848813"/>
                  <a:pt x="18386" y="4829570"/>
                  <a:pt x="15781" y="4807298"/>
                </a:cubicBezTo>
                <a:cubicBezTo>
                  <a:pt x="15634" y="4803627"/>
                  <a:pt x="14440" y="4773874"/>
                  <a:pt x="19649" y="4779990"/>
                </a:cubicBezTo>
                <a:cubicBezTo>
                  <a:pt x="18744" y="4746827"/>
                  <a:pt x="22869" y="4698305"/>
                  <a:pt x="21858" y="4664237"/>
                </a:cubicBezTo>
                <a:cubicBezTo>
                  <a:pt x="34232" y="4642340"/>
                  <a:pt x="11268" y="4621318"/>
                  <a:pt x="13583" y="4598607"/>
                </a:cubicBezTo>
                <a:cubicBezTo>
                  <a:pt x="2193" y="4604819"/>
                  <a:pt x="19974" y="4548010"/>
                  <a:pt x="7118" y="4546768"/>
                </a:cubicBezTo>
                <a:lnTo>
                  <a:pt x="14555" y="4522182"/>
                </a:lnTo>
                <a:lnTo>
                  <a:pt x="17290" y="4509768"/>
                </a:lnTo>
                <a:cubicBezTo>
                  <a:pt x="17884" y="4505118"/>
                  <a:pt x="18021" y="4500115"/>
                  <a:pt x="17421" y="4494586"/>
                </a:cubicBezTo>
                <a:cubicBezTo>
                  <a:pt x="12327" y="4480984"/>
                  <a:pt x="18571" y="4459805"/>
                  <a:pt x="18193" y="4440649"/>
                </a:cubicBezTo>
                <a:lnTo>
                  <a:pt x="16616" y="4431853"/>
                </a:lnTo>
                <a:lnTo>
                  <a:pt x="19246" y="4403141"/>
                </a:lnTo>
                <a:cubicBezTo>
                  <a:pt x="19372" y="4387638"/>
                  <a:pt x="19497" y="4372134"/>
                  <a:pt x="19623" y="4356631"/>
                </a:cubicBezTo>
                <a:cubicBezTo>
                  <a:pt x="19508" y="4349062"/>
                  <a:pt x="15847" y="4339045"/>
                  <a:pt x="20293" y="4339937"/>
                </a:cubicBezTo>
                <a:lnTo>
                  <a:pt x="18752" y="4331435"/>
                </a:lnTo>
                <a:cubicBezTo>
                  <a:pt x="19520" y="4328277"/>
                  <a:pt x="24070" y="4324711"/>
                  <a:pt x="24901" y="4320990"/>
                </a:cubicBezTo>
                <a:lnTo>
                  <a:pt x="23734" y="4309111"/>
                </a:lnTo>
                <a:cubicBezTo>
                  <a:pt x="24423" y="4299527"/>
                  <a:pt x="28090" y="4271878"/>
                  <a:pt x="29040" y="4263489"/>
                </a:cubicBezTo>
                <a:cubicBezTo>
                  <a:pt x="29169" y="4261918"/>
                  <a:pt x="29300" y="4260346"/>
                  <a:pt x="29429" y="4258775"/>
                </a:cubicBezTo>
                <a:lnTo>
                  <a:pt x="33702" y="4248512"/>
                </a:lnTo>
                <a:cubicBezTo>
                  <a:pt x="36933" y="4241044"/>
                  <a:pt x="39109" y="4235167"/>
                  <a:pt x="37356" y="4228644"/>
                </a:cubicBezTo>
                <a:cubicBezTo>
                  <a:pt x="41530" y="4217526"/>
                  <a:pt x="53227" y="4209759"/>
                  <a:pt x="50107" y="4193665"/>
                </a:cubicBezTo>
                <a:cubicBezTo>
                  <a:pt x="55406" y="4198550"/>
                  <a:pt x="50749" y="4175793"/>
                  <a:pt x="56192" y="4173105"/>
                </a:cubicBezTo>
                <a:cubicBezTo>
                  <a:pt x="60575" y="4171863"/>
                  <a:pt x="60184" y="4164671"/>
                  <a:pt x="61800" y="4159194"/>
                </a:cubicBezTo>
                <a:cubicBezTo>
                  <a:pt x="66276" y="4155290"/>
                  <a:pt x="70363" y="4127730"/>
                  <a:pt x="69720" y="4118135"/>
                </a:cubicBezTo>
                <a:cubicBezTo>
                  <a:pt x="65265" y="4091091"/>
                  <a:pt x="83289" y="4069336"/>
                  <a:pt x="80190" y="4047713"/>
                </a:cubicBezTo>
                <a:cubicBezTo>
                  <a:pt x="84682" y="4020435"/>
                  <a:pt x="92089" y="3998420"/>
                  <a:pt x="96666" y="3980780"/>
                </a:cubicBezTo>
                <a:cubicBezTo>
                  <a:pt x="98580" y="3977851"/>
                  <a:pt x="106155" y="3945259"/>
                  <a:pt x="107651" y="3941872"/>
                </a:cubicBezTo>
                <a:cubicBezTo>
                  <a:pt x="111761" y="3922504"/>
                  <a:pt x="112043" y="3930219"/>
                  <a:pt x="118444" y="3897465"/>
                </a:cubicBezTo>
                <a:cubicBezTo>
                  <a:pt x="124996" y="3869981"/>
                  <a:pt x="127657" y="3841768"/>
                  <a:pt x="134545" y="3811132"/>
                </a:cubicBezTo>
                <a:cubicBezTo>
                  <a:pt x="143817" y="3778601"/>
                  <a:pt x="141464" y="3759343"/>
                  <a:pt x="145381" y="3746540"/>
                </a:cubicBezTo>
                <a:cubicBezTo>
                  <a:pt x="156739" y="3719637"/>
                  <a:pt x="147664" y="3711291"/>
                  <a:pt x="146587" y="3670275"/>
                </a:cubicBezTo>
                <a:cubicBezTo>
                  <a:pt x="154134" y="3638754"/>
                  <a:pt x="151397" y="3605028"/>
                  <a:pt x="165690" y="3580981"/>
                </a:cubicBezTo>
                <a:cubicBezTo>
                  <a:pt x="164433" y="3577837"/>
                  <a:pt x="163639" y="3574469"/>
                  <a:pt x="163175" y="3570960"/>
                </a:cubicBezTo>
                <a:lnTo>
                  <a:pt x="162665" y="3560693"/>
                </a:lnTo>
                <a:lnTo>
                  <a:pt x="163299" y="3559743"/>
                </a:lnTo>
                <a:cubicBezTo>
                  <a:pt x="165039" y="3554949"/>
                  <a:pt x="165246" y="3551528"/>
                  <a:pt x="164777" y="3548721"/>
                </a:cubicBezTo>
                <a:lnTo>
                  <a:pt x="163708" y="3545693"/>
                </a:lnTo>
                <a:lnTo>
                  <a:pt x="164286" y="3537938"/>
                </a:lnTo>
                <a:cubicBezTo>
                  <a:pt x="164273" y="3532672"/>
                  <a:pt x="164261" y="3527407"/>
                  <a:pt x="164247" y="3522141"/>
                </a:cubicBezTo>
                <a:lnTo>
                  <a:pt x="165343" y="3519672"/>
                </a:lnTo>
                <a:lnTo>
                  <a:pt x="167001" y="3496604"/>
                </a:lnTo>
                <a:lnTo>
                  <a:pt x="167547" y="3496517"/>
                </a:lnTo>
                <a:cubicBezTo>
                  <a:pt x="168811" y="3495796"/>
                  <a:pt x="169814" y="3494272"/>
                  <a:pt x="170301" y="3491023"/>
                </a:cubicBezTo>
                <a:cubicBezTo>
                  <a:pt x="177219" y="3499391"/>
                  <a:pt x="173541" y="3490314"/>
                  <a:pt x="174371" y="3479998"/>
                </a:cubicBezTo>
                <a:cubicBezTo>
                  <a:pt x="185299" y="3490692"/>
                  <a:pt x="183023" y="3459350"/>
                  <a:pt x="190228" y="3457434"/>
                </a:cubicBezTo>
                <a:cubicBezTo>
                  <a:pt x="190591" y="3449617"/>
                  <a:pt x="191174" y="3441542"/>
                  <a:pt x="192016" y="3433411"/>
                </a:cubicBezTo>
                <a:lnTo>
                  <a:pt x="192663" y="3428691"/>
                </a:lnTo>
                <a:cubicBezTo>
                  <a:pt x="192706" y="3428676"/>
                  <a:pt x="192750" y="3428659"/>
                  <a:pt x="192793" y="3428643"/>
                </a:cubicBezTo>
                <a:cubicBezTo>
                  <a:pt x="193186" y="3427720"/>
                  <a:pt x="193494" y="3426206"/>
                  <a:pt x="193710" y="3423760"/>
                </a:cubicBezTo>
                <a:cubicBezTo>
                  <a:pt x="193753" y="3422535"/>
                  <a:pt x="193797" y="3421310"/>
                  <a:pt x="193839" y="3420085"/>
                </a:cubicBezTo>
                <a:lnTo>
                  <a:pt x="195094" y="3410930"/>
                </a:lnTo>
                <a:lnTo>
                  <a:pt x="196311" y="3408092"/>
                </a:lnTo>
                <a:lnTo>
                  <a:pt x="197928" y="3407419"/>
                </a:lnTo>
                <a:cubicBezTo>
                  <a:pt x="197912" y="3407119"/>
                  <a:pt x="197897" y="3406820"/>
                  <a:pt x="197881" y="3406520"/>
                </a:cubicBezTo>
                <a:cubicBezTo>
                  <a:pt x="196231" y="3399306"/>
                  <a:pt x="192821" y="3396220"/>
                  <a:pt x="204222" y="3391015"/>
                </a:cubicBezTo>
                <a:cubicBezTo>
                  <a:pt x="202162" y="3374996"/>
                  <a:pt x="208811" y="3373934"/>
                  <a:pt x="213950" y="3354361"/>
                </a:cubicBezTo>
                <a:cubicBezTo>
                  <a:pt x="211218" y="3344737"/>
                  <a:pt x="213619" y="3338360"/>
                  <a:pt x="217699" y="3332639"/>
                </a:cubicBezTo>
                <a:cubicBezTo>
                  <a:pt x="218717" y="3312409"/>
                  <a:pt x="225688" y="3295747"/>
                  <a:pt x="229963" y="3273935"/>
                </a:cubicBezTo>
                <a:cubicBezTo>
                  <a:pt x="228293" y="3248488"/>
                  <a:pt x="239257" y="3238943"/>
                  <a:pt x="243785" y="3215621"/>
                </a:cubicBezTo>
                <a:cubicBezTo>
                  <a:pt x="237893" y="3192522"/>
                  <a:pt x="253940" y="3201000"/>
                  <a:pt x="259175" y="3189909"/>
                </a:cubicBezTo>
                <a:lnTo>
                  <a:pt x="259988" y="3186579"/>
                </a:lnTo>
                <a:lnTo>
                  <a:pt x="259980" y="3177264"/>
                </a:lnTo>
                <a:lnTo>
                  <a:pt x="259609" y="3173723"/>
                </a:lnTo>
                <a:cubicBezTo>
                  <a:pt x="259490" y="3171299"/>
                  <a:pt x="259588" y="3169704"/>
                  <a:pt x="259848" y="3168622"/>
                </a:cubicBezTo>
                <a:lnTo>
                  <a:pt x="259971" y="3168508"/>
                </a:lnTo>
                <a:cubicBezTo>
                  <a:pt x="259969" y="3166907"/>
                  <a:pt x="259968" y="3165307"/>
                  <a:pt x="259966" y="3163706"/>
                </a:cubicBezTo>
                <a:cubicBezTo>
                  <a:pt x="259691" y="3155577"/>
                  <a:pt x="259171" y="3147642"/>
                  <a:pt x="258467" y="3140064"/>
                </a:cubicBezTo>
                <a:cubicBezTo>
                  <a:pt x="265286" y="3134408"/>
                  <a:pt x="258805" y="3106027"/>
                  <a:pt x="270990" y="3110288"/>
                </a:cubicBezTo>
                <a:cubicBezTo>
                  <a:pt x="270407" y="3100106"/>
                  <a:pt x="265565" y="3093497"/>
                  <a:pt x="273494" y="3097704"/>
                </a:cubicBezTo>
                <a:cubicBezTo>
                  <a:pt x="273534" y="3094376"/>
                  <a:pt x="274313" y="3092401"/>
                  <a:pt x="275456" y="3091047"/>
                </a:cubicBezTo>
                <a:lnTo>
                  <a:pt x="275980" y="3090672"/>
                </a:lnTo>
                <a:lnTo>
                  <a:pt x="274486" y="3068004"/>
                </a:lnTo>
                <a:lnTo>
                  <a:pt x="275226" y="3065087"/>
                </a:lnTo>
                <a:lnTo>
                  <a:pt x="273050" y="3050191"/>
                </a:lnTo>
                <a:cubicBezTo>
                  <a:pt x="272889" y="3047647"/>
                  <a:pt x="272728" y="3045103"/>
                  <a:pt x="272566" y="3042559"/>
                </a:cubicBezTo>
                <a:lnTo>
                  <a:pt x="271107" y="3040271"/>
                </a:lnTo>
                <a:cubicBezTo>
                  <a:pt x="270265" y="3037872"/>
                  <a:pt x="270006" y="3034528"/>
                  <a:pt x="271065" y="3029072"/>
                </a:cubicBezTo>
                <a:lnTo>
                  <a:pt x="271558" y="3027835"/>
                </a:lnTo>
                <a:cubicBezTo>
                  <a:pt x="270688" y="3024705"/>
                  <a:pt x="268559" y="2982922"/>
                  <a:pt x="268717" y="2964245"/>
                </a:cubicBezTo>
                <a:cubicBezTo>
                  <a:pt x="279502" y="2933904"/>
                  <a:pt x="269365" y="2949568"/>
                  <a:pt x="272511" y="2915772"/>
                </a:cubicBezTo>
                <a:cubicBezTo>
                  <a:pt x="272017" y="2877552"/>
                  <a:pt x="270125" y="2850992"/>
                  <a:pt x="270356" y="2825842"/>
                </a:cubicBezTo>
                <a:cubicBezTo>
                  <a:pt x="269433" y="2814032"/>
                  <a:pt x="268938" y="2727859"/>
                  <a:pt x="273897" y="2734957"/>
                </a:cubicBezTo>
                <a:cubicBezTo>
                  <a:pt x="264242" y="2698391"/>
                  <a:pt x="277769" y="2677127"/>
                  <a:pt x="274458" y="2636572"/>
                </a:cubicBezTo>
                <a:cubicBezTo>
                  <a:pt x="287792" y="2615986"/>
                  <a:pt x="275829" y="2626668"/>
                  <a:pt x="279157" y="2604260"/>
                </a:cubicBezTo>
                <a:cubicBezTo>
                  <a:pt x="279270" y="2587221"/>
                  <a:pt x="288019" y="2599786"/>
                  <a:pt x="288131" y="2582747"/>
                </a:cubicBezTo>
                <a:cubicBezTo>
                  <a:pt x="260352" y="2545890"/>
                  <a:pt x="290145" y="2525479"/>
                  <a:pt x="282516" y="2478755"/>
                </a:cubicBezTo>
                <a:lnTo>
                  <a:pt x="287359" y="2451804"/>
                </a:lnTo>
                <a:cubicBezTo>
                  <a:pt x="285426" y="2443087"/>
                  <a:pt x="285710" y="2414879"/>
                  <a:pt x="289577" y="2408801"/>
                </a:cubicBezTo>
                <a:cubicBezTo>
                  <a:pt x="290424" y="2402768"/>
                  <a:pt x="289064" y="2396183"/>
                  <a:pt x="293203" y="2392670"/>
                </a:cubicBezTo>
                <a:cubicBezTo>
                  <a:pt x="295637" y="2379564"/>
                  <a:pt x="301233" y="2349549"/>
                  <a:pt x="304183" y="2330165"/>
                </a:cubicBezTo>
                <a:cubicBezTo>
                  <a:pt x="298973" y="2319718"/>
                  <a:pt x="309550" y="2303314"/>
                  <a:pt x="310900" y="2276363"/>
                </a:cubicBezTo>
                <a:cubicBezTo>
                  <a:pt x="304874" y="2264930"/>
                  <a:pt x="311891" y="2258198"/>
                  <a:pt x="303909" y="2236310"/>
                </a:cubicBezTo>
                <a:cubicBezTo>
                  <a:pt x="304734" y="2235412"/>
                  <a:pt x="305502" y="2234293"/>
                  <a:pt x="306187" y="2232984"/>
                </a:cubicBezTo>
                <a:cubicBezTo>
                  <a:pt x="310170" y="2225381"/>
                  <a:pt x="310605" y="2213194"/>
                  <a:pt x="307158" y="2205763"/>
                </a:cubicBezTo>
                <a:cubicBezTo>
                  <a:pt x="296601" y="2170883"/>
                  <a:pt x="306474" y="2175442"/>
                  <a:pt x="304860" y="2145703"/>
                </a:cubicBezTo>
                <a:cubicBezTo>
                  <a:pt x="304314" y="2112090"/>
                  <a:pt x="314083" y="2134724"/>
                  <a:pt x="304273" y="2092533"/>
                </a:cubicBezTo>
                <a:cubicBezTo>
                  <a:pt x="308983" y="2088154"/>
                  <a:pt x="303590" y="2066396"/>
                  <a:pt x="301642" y="2057359"/>
                </a:cubicBezTo>
                <a:cubicBezTo>
                  <a:pt x="301720" y="2041038"/>
                  <a:pt x="313213" y="2032807"/>
                  <a:pt x="306736" y="2016105"/>
                </a:cubicBezTo>
                <a:cubicBezTo>
                  <a:pt x="312847" y="2019262"/>
                  <a:pt x="310007" y="1975377"/>
                  <a:pt x="316234" y="1983129"/>
                </a:cubicBezTo>
                <a:cubicBezTo>
                  <a:pt x="322177" y="1972692"/>
                  <a:pt x="313034" y="1967129"/>
                  <a:pt x="318238" y="1956745"/>
                </a:cubicBezTo>
                <a:cubicBezTo>
                  <a:pt x="319718" y="1944884"/>
                  <a:pt x="311423" y="1963350"/>
                  <a:pt x="311341" y="1950160"/>
                </a:cubicBezTo>
                <a:lnTo>
                  <a:pt x="323556" y="1879546"/>
                </a:lnTo>
                <a:cubicBezTo>
                  <a:pt x="320263" y="1869846"/>
                  <a:pt x="322312" y="1862247"/>
                  <a:pt x="326085" y="1854893"/>
                </a:cubicBezTo>
                <a:cubicBezTo>
                  <a:pt x="325955" y="1832625"/>
                  <a:pt x="332007" y="1812578"/>
                  <a:pt x="335058" y="1787684"/>
                </a:cubicBezTo>
                <a:cubicBezTo>
                  <a:pt x="331933" y="1760490"/>
                  <a:pt x="342400" y="1747069"/>
                  <a:pt x="345620" y="1720464"/>
                </a:cubicBezTo>
                <a:cubicBezTo>
                  <a:pt x="337355" y="1693643"/>
                  <a:pt x="360215" y="1703686"/>
                  <a:pt x="360760" y="1681196"/>
                </a:cubicBezTo>
                <a:cubicBezTo>
                  <a:pt x="353923" y="1644243"/>
                  <a:pt x="368449" y="1682451"/>
                  <a:pt x="368483" y="1625881"/>
                </a:cubicBezTo>
                <a:cubicBezTo>
                  <a:pt x="367181" y="1622619"/>
                  <a:pt x="369088" y="1615868"/>
                  <a:pt x="371077" y="1616704"/>
                </a:cubicBezTo>
                <a:cubicBezTo>
                  <a:pt x="371005" y="1604306"/>
                  <a:pt x="384453" y="1569256"/>
                  <a:pt x="383008" y="1551493"/>
                </a:cubicBezTo>
                <a:cubicBezTo>
                  <a:pt x="390598" y="1517303"/>
                  <a:pt x="381821" y="1500132"/>
                  <a:pt x="384834" y="1475233"/>
                </a:cubicBezTo>
                <a:cubicBezTo>
                  <a:pt x="393221" y="1446677"/>
                  <a:pt x="400498" y="1430031"/>
                  <a:pt x="418371" y="1380155"/>
                </a:cubicBezTo>
                <a:lnTo>
                  <a:pt x="469641" y="1210871"/>
                </a:lnTo>
                <a:cubicBezTo>
                  <a:pt x="507460" y="1148093"/>
                  <a:pt x="486915" y="1066841"/>
                  <a:pt x="489701" y="1028427"/>
                </a:cubicBezTo>
                <a:cubicBezTo>
                  <a:pt x="478454" y="1012506"/>
                  <a:pt x="490925" y="999600"/>
                  <a:pt x="486354" y="980383"/>
                </a:cubicBezTo>
                <a:cubicBezTo>
                  <a:pt x="483880" y="937629"/>
                  <a:pt x="471099" y="895192"/>
                  <a:pt x="479762" y="839699"/>
                </a:cubicBezTo>
                <a:cubicBezTo>
                  <a:pt x="444550" y="814685"/>
                  <a:pt x="465776" y="749644"/>
                  <a:pt x="445664" y="696545"/>
                </a:cubicBezTo>
                <a:cubicBezTo>
                  <a:pt x="441558" y="665722"/>
                  <a:pt x="459046" y="617297"/>
                  <a:pt x="440047" y="606615"/>
                </a:cubicBezTo>
                <a:cubicBezTo>
                  <a:pt x="451675" y="592509"/>
                  <a:pt x="432892" y="579307"/>
                  <a:pt x="431225" y="563889"/>
                </a:cubicBezTo>
                <a:cubicBezTo>
                  <a:pt x="438618" y="551582"/>
                  <a:pt x="432225" y="545475"/>
                  <a:pt x="430803" y="534294"/>
                </a:cubicBezTo>
                <a:cubicBezTo>
                  <a:pt x="435364" y="529230"/>
                  <a:pt x="435126" y="519767"/>
                  <a:pt x="429777" y="516548"/>
                </a:cubicBezTo>
                <a:cubicBezTo>
                  <a:pt x="417444" y="521116"/>
                  <a:pt x="423596" y="488251"/>
                  <a:pt x="415090" y="485808"/>
                </a:cubicBezTo>
                <a:cubicBezTo>
                  <a:pt x="413316" y="466733"/>
                  <a:pt x="424116" y="383903"/>
                  <a:pt x="410499" y="369873"/>
                </a:cubicBezTo>
                <a:cubicBezTo>
                  <a:pt x="404034" y="331308"/>
                  <a:pt x="425696" y="275570"/>
                  <a:pt x="425314" y="259180"/>
                </a:cubicBezTo>
                <a:cubicBezTo>
                  <a:pt x="450188" y="242918"/>
                  <a:pt x="384634" y="163766"/>
                  <a:pt x="383240" y="94173"/>
                </a:cubicBezTo>
                <a:cubicBezTo>
                  <a:pt x="385641" y="84795"/>
                  <a:pt x="385609" y="79782"/>
                  <a:pt x="379938" y="77267"/>
                </a:cubicBezTo>
                <a:cubicBezTo>
                  <a:pt x="378301" y="68220"/>
                  <a:pt x="376144" y="54774"/>
                  <a:pt x="373430" y="3885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B33C23A-6775-8B84-9B3D-BDB3CFB1F772}"/>
              </a:ext>
            </a:extLst>
          </p:cNvPr>
          <p:cNvSpPr>
            <a:spLocks noGrp="1"/>
          </p:cNvSpPr>
          <p:nvPr>
            <p:ph type="title"/>
          </p:nvPr>
        </p:nvSpPr>
        <p:spPr>
          <a:xfrm>
            <a:off x="5867400" y="609600"/>
            <a:ext cx="5310116" cy="1322887"/>
          </a:xfrm>
        </p:spPr>
        <p:txBody>
          <a:bodyPr vert="horz" lIns="91440" tIns="45720" rIns="91440" bIns="45720" rtlCol="0" anchor="ctr">
            <a:normAutofit/>
          </a:bodyPr>
          <a:lstStyle/>
          <a:p>
            <a:r>
              <a:rPr lang="en-US" b="1" kern="1200">
                <a:solidFill>
                  <a:schemeClr val="tx1"/>
                </a:solidFill>
                <a:latin typeface="+mj-lt"/>
                <a:ea typeface="+mj-ea"/>
                <a:cs typeface="+mj-cs"/>
              </a:rPr>
              <a:t>Distribution of Users Activity</a:t>
            </a:r>
          </a:p>
        </p:txBody>
      </p:sp>
      <p:sp>
        <p:nvSpPr>
          <p:cNvPr id="5" name="TextBox 4">
            <a:extLst>
              <a:ext uri="{FF2B5EF4-FFF2-40B4-BE49-F238E27FC236}">
                <a16:creationId xmlns:a16="http://schemas.microsoft.com/office/drawing/2014/main" id="{413381D9-F570-AEE3-2584-B28F78E6ECE0}"/>
              </a:ext>
            </a:extLst>
          </p:cNvPr>
          <p:cNvSpPr txBox="1"/>
          <p:nvPr/>
        </p:nvSpPr>
        <p:spPr>
          <a:xfrm>
            <a:off x="5867400" y="2194102"/>
            <a:ext cx="5310116" cy="3908585"/>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We can observe that moderately active users are more in numbers compared to others.</a:t>
            </a:r>
          </a:p>
          <a:p>
            <a:pPr marL="285750" indent="-228600">
              <a:lnSpc>
                <a:spcPct val="90000"/>
              </a:lnSpc>
              <a:spcAft>
                <a:spcPts val="600"/>
              </a:spcAft>
              <a:buFont typeface="Arial" panose="020B0604020202020204" pitchFamily="34" charset="0"/>
              <a:buChar char="•"/>
            </a:pPr>
            <a:r>
              <a:rPr lang="en-US" sz="2000"/>
              <a:t>The Inactive users are 13%.</a:t>
            </a:r>
          </a:p>
          <a:p>
            <a:pPr marL="285750" indent="-228600">
              <a:lnSpc>
                <a:spcPct val="90000"/>
              </a:lnSpc>
              <a:spcAft>
                <a:spcPts val="600"/>
              </a:spcAft>
              <a:buFont typeface="Arial" panose="020B0604020202020204" pitchFamily="34" charset="0"/>
              <a:buChar char="•"/>
            </a:pPr>
            <a:endParaRPr lang="en-US" sz="2000"/>
          </a:p>
        </p:txBody>
      </p:sp>
      <p:graphicFrame>
        <p:nvGraphicFramePr>
          <p:cNvPr id="4" name="Content Placeholder 3">
            <a:extLst>
              <a:ext uri="{FF2B5EF4-FFF2-40B4-BE49-F238E27FC236}">
                <a16:creationId xmlns:a16="http://schemas.microsoft.com/office/drawing/2014/main" id="{2EA491C6-CB0F-0C12-632C-EED92DAF1C93}"/>
              </a:ext>
            </a:extLst>
          </p:cNvPr>
          <p:cNvGraphicFramePr>
            <a:graphicFrameLocks noGrp="1"/>
          </p:cNvGraphicFramePr>
          <p:nvPr>
            <p:ph idx="1"/>
            <p:extLst>
              <p:ext uri="{D42A27DB-BD31-4B8C-83A1-F6EECF244321}">
                <p14:modId xmlns:p14="http://schemas.microsoft.com/office/powerpoint/2010/main" val="2259397324"/>
              </p:ext>
            </p:extLst>
          </p:nvPr>
        </p:nvGraphicFramePr>
        <p:xfrm>
          <a:off x="674427" y="675564"/>
          <a:ext cx="3720152" cy="55169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4477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CBF09B-6528-9224-4EBE-E8E92117E0E2}"/>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US" b="1" kern="1200">
                <a:solidFill>
                  <a:schemeClr val="tx1"/>
                </a:solidFill>
                <a:latin typeface="+mj-lt"/>
                <a:ea typeface="+mj-ea"/>
                <a:cs typeface="+mj-cs"/>
              </a:rPr>
              <a:t>Personalising the Ads</a:t>
            </a:r>
          </a:p>
        </p:txBody>
      </p:sp>
      <p:sp>
        <p:nvSpPr>
          <p:cNvPr id="5" name="TextBox 4">
            <a:extLst>
              <a:ext uri="{FF2B5EF4-FFF2-40B4-BE49-F238E27FC236}">
                <a16:creationId xmlns:a16="http://schemas.microsoft.com/office/drawing/2014/main" id="{F4CDB23C-C3C5-FCD8-5AC3-075FF63C9022}"/>
              </a:ext>
            </a:extLst>
          </p:cNvPr>
          <p:cNvSpPr txBox="1"/>
          <p:nvPr/>
        </p:nvSpPr>
        <p:spPr>
          <a:xfrm>
            <a:off x="1137034" y="2198362"/>
            <a:ext cx="4958966" cy="3917773"/>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We can Personalize the User Ads based upon their Interests. </a:t>
            </a:r>
          </a:p>
          <a:p>
            <a:pPr marL="285750" indent="-228600">
              <a:lnSpc>
                <a:spcPct val="90000"/>
              </a:lnSpc>
              <a:spcAft>
                <a:spcPts val="600"/>
              </a:spcAft>
              <a:buFont typeface="Arial" panose="020B0604020202020204" pitchFamily="34" charset="0"/>
              <a:buChar char="•"/>
            </a:pPr>
            <a:r>
              <a:rPr lang="en-US" sz="2000"/>
              <a:t>We can take the data of tags and count of it, based on this we can personalize the ads for that particular user. </a:t>
            </a:r>
          </a:p>
          <a:p>
            <a:pPr marL="285750" indent="-228600">
              <a:lnSpc>
                <a:spcPct val="90000"/>
              </a:lnSpc>
              <a:spcAft>
                <a:spcPts val="600"/>
              </a:spcAft>
              <a:buFont typeface="Arial" panose="020B0604020202020204" pitchFamily="34" charset="0"/>
              <a:buChar char="•"/>
            </a:pPr>
            <a:r>
              <a:rPr lang="en-US" sz="2000"/>
              <a:t>We can also take the posts interaction data of likes of the users then we can personalize the Ads based on that. </a:t>
            </a:r>
          </a:p>
          <a:p>
            <a:pPr marL="285750" indent="-228600">
              <a:lnSpc>
                <a:spcPct val="90000"/>
              </a:lnSpc>
              <a:spcAft>
                <a:spcPts val="600"/>
              </a:spcAft>
              <a:buFont typeface="Arial" panose="020B0604020202020204" pitchFamily="34" charset="0"/>
              <a:buChar char="•"/>
            </a:pPr>
            <a:r>
              <a:rPr lang="en-US" sz="2000"/>
              <a:t>We can also see the what user is watching more the content type and content, based on that we can personalize the Ads to users.</a:t>
            </a:r>
          </a:p>
        </p:txBody>
      </p:sp>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Content Placeholder 3">
            <a:extLst>
              <a:ext uri="{FF2B5EF4-FFF2-40B4-BE49-F238E27FC236}">
                <a16:creationId xmlns:a16="http://schemas.microsoft.com/office/drawing/2014/main" id="{689E0BA0-E6F3-4A51-BAE7-97103A14D66C}"/>
              </a:ext>
            </a:extLst>
          </p:cNvPr>
          <p:cNvGraphicFramePr>
            <a:graphicFrameLocks noGrp="1"/>
          </p:cNvGraphicFramePr>
          <p:nvPr>
            <p:ph idx="1"/>
            <p:extLst>
              <p:ext uri="{D42A27DB-BD31-4B8C-83A1-F6EECF244321}">
                <p14:modId xmlns:p14="http://schemas.microsoft.com/office/powerpoint/2010/main" val="1818418498"/>
              </p:ext>
            </p:extLst>
          </p:nvPr>
        </p:nvGraphicFramePr>
        <p:xfrm>
          <a:off x="6995170" y="2184914"/>
          <a:ext cx="4236901" cy="3755920"/>
        </p:xfrm>
        <a:graphic>
          <a:graphicData uri="http://schemas.openxmlformats.org/drawingml/2006/table">
            <a:tbl>
              <a:tblPr firstRow="1" firstCol="1" bandRow="1">
                <a:solidFill>
                  <a:schemeClr val="tx1">
                    <a:lumMod val="75000"/>
                    <a:lumOff val="25000"/>
                  </a:schemeClr>
                </a:solidFill>
                <a:tableStyleId>{9D7B26C5-4107-4FEC-AEDC-1716B250A1EF}</a:tableStyleId>
              </a:tblPr>
              <a:tblGrid>
                <a:gridCol w="2095917">
                  <a:extLst>
                    <a:ext uri="{9D8B030D-6E8A-4147-A177-3AD203B41FA5}">
                      <a16:colId xmlns:a16="http://schemas.microsoft.com/office/drawing/2014/main" val="2390439971"/>
                    </a:ext>
                  </a:extLst>
                </a:gridCol>
                <a:gridCol w="1376687">
                  <a:extLst>
                    <a:ext uri="{9D8B030D-6E8A-4147-A177-3AD203B41FA5}">
                      <a16:colId xmlns:a16="http://schemas.microsoft.com/office/drawing/2014/main" val="3995909348"/>
                    </a:ext>
                  </a:extLst>
                </a:gridCol>
                <a:gridCol w="764297">
                  <a:extLst>
                    <a:ext uri="{9D8B030D-6E8A-4147-A177-3AD203B41FA5}">
                      <a16:colId xmlns:a16="http://schemas.microsoft.com/office/drawing/2014/main" val="811561156"/>
                    </a:ext>
                  </a:extLst>
                </a:gridCol>
              </a:tblGrid>
              <a:tr h="268280">
                <a:tc>
                  <a:txBody>
                    <a:bodyPr/>
                    <a:lstStyle/>
                    <a:p>
                      <a:pPr>
                        <a:lnSpc>
                          <a:spcPct val="107000"/>
                        </a:lnSpc>
                        <a:spcAft>
                          <a:spcPts val="800"/>
                        </a:spcAft>
                      </a:pPr>
                      <a:r>
                        <a:rPr lang="en-IN" sz="900" b="0" kern="0" cap="none" spc="0">
                          <a:solidFill>
                            <a:schemeClr val="bg1"/>
                          </a:solidFill>
                          <a:effectLst/>
                        </a:rPr>
                        <a:t>username </a:t>
                      </a:r>
                      <a:endParaRPr lang="en-IN" sz="900" b="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a:lnSpc>
                          <a:spcPct val="107000"/>
                        </a:lnSpc>
                        <a:spcAft>
                          <a:spcPts val="800"/>
                        </a:spcAft>
                      </a:pPr>
                      <a:r>
                        <a:rPr lang="en-IN" sz="900" b="0" kern="0" cap="none" spc="0" err="1">
                          <a:solidFill>
                            <a:schemeClr val="bg1"/>
                          </a:solidFill>
                          <a:effectLst/>
                        </a:rPr>
                        <a:t>tagname</a:t>
                      </a:r>
                      <a:endParaRPr lang="en-IN" sz="900" b="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a:lnSpc>
                          <a:spcPct val="107000"/>
                        </a:lnSpc>
                        <a:spcAft>
                          <a:spcPts val="800"/>
                        </a:spcAft>
                      </a:pPr>
                      <a:r>
                        <a:rPr lang="en-IN" sz="900" b="0" kern="0" cap="none" spc="0">
                          <a:solidFill>
                            <a:schemeClr val="bg1"/>
                          </a:solidFill>
                          <a:effectLst/>
                        </a:rPr>
                        <a:t>count</a:t>
                      </a:r>
                      <a:endParaRPr lang="en-IN" sz="900" b="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271747585"/>
                  </a:ext>
                </a:extLst>
              </a:tr>
              <a:tr h="268280">
                <a:tc>
                  <a:txBody>
                    <a:bodyPr/>
                    <a:lstStyle/>
                    <a:p>
                      <a:pPr>
                        <a:lnSpc>
                          <a:spcPct val="107000"/>
                        </a:lnSpc>
                        <a:spcAft>
                          <a:spcPts val="800"/>
                        </a:spcAft>
                      </a:pPr>
                      <a:r>
                        <a:rPr lang="en-IN" sz="900" kern="0" cap="none" spc="0">
                          <a:solidFill>
                            <a:schemeClr val="bg1"/>
                          </a:solidFill>
                          <a:effectLst/>
                        </a:rPr>
                        <a:t>Clint27</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nSpc>
                          <a:spcPct val="107000"/>
                        </a:lnSpc>
                        <a:spcAft>
                          <a:spcPts val="800"/>
                        </a:spcAft>
                      </a:pPr>
                      <a:r>
                        <a:rPr lang="en-IN" sz="900" kern="0" cap="none" spc="0">
                          <a:solidFill>
                            <a:schemeClr val="bg1"/>
                          </a:solidFill>
                          <a:effectLst/>
                        </a:rPr>
                        <a:t>beach</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r">
                        <a:lnSpc>
                          <a:spcPct val="107000"/>
                        </a:lnSpc>
                        <a:spcAft>
                          <a:spcPts val="800"/>
                        </a:spcAft>
                      </a:pPr>
                      <a:r>
                        <a:rPr lang="en-IN" sz="900" kern="0" cap="none" spc="0">
                          <a:solidFill>
                            <a:schemeClr val="bg1"/>
                          </a:solidFill>
                          <a:effectLst/>
                        </a:rPr>
                        <a:t>6</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230665508"/>
                  </a:ext>
                </a:extLst>
              </a:tr>
              <a:tr h="268280">
                <a:tc>
                  <a:txBody>
                    <a:bodyPr/>
                    <a:lstStyle/>
                    <a:p>
                      <a:pPr>
                        <a:lnSpc>
                          <a:spcPct val="107000"/>
                        </a:lnSpc>
                        <a:spcAft>
                          <a:spcPts val="800"/>
                        </a:spcAft>
                      </a:pPr>
                      <a:r>
                        <a:rPr lang="en-IN" sz="900" kern="0" cap="none" spc="0">
                          <a:solidFill>
                            <a:schemeClr val="bg1"/>
                          </a:solidFill>
                          <a:effectLst/>
                        </a:rPr>
                        <a:t>Eveline95</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nSpc>
                          <a:spcPct val="107000"/>
                        </a:lnSpc>
                        <a:spcAft>
                          <a:spcPts val="800"/>
                        </a:spcAft>
                      </a:pPr>
                      <a:r>
                        <a:rPr lang="en-IN" sz="900" kern="0" cap="none" spc="0">
                          <a:solidFill>
                            <a:schemeClr val="bg1"/>
                          </a:solidFill>
                          <a:effectLst/>
                        </a:rPr>
                        <a:t>smile</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r">
                        <a:lnSpc>
                          <a:spcPct val="107000"/>
                        </a:lnSpc>
                        <a:spcAft>
                          <a:spcPts val="800"/>
                        </a:spcAft>
                      </a:pPr>
                      <a:r>
                        <a:rPr lang="en-IN" sz="900" kern="0" cap="none" spc="0">
                          <a:solidFill>
                            <a:schemeClr val="bg1"/>
                          </a:solidFill>
                          <a:effectLst/>
                        </a:rPr>
                        <a:t>5</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289172457"/>
                  </a:ext>
                </a:extLst>
              </a:tr>
              <a:tr h="268280">
                <a:tc>
                  <a:txBody>
                    <a:bodyPr/>
                    <a:lstStyle/>
                    <a:p>
                      <a:pPr>
                        <a:lnSpc>
                          <a:spcPct val="107000"/>
                        </a:lnSpc>
                        <a:spcAft>
                          <a:spcPts val="800"/>
                        </a:spcAft>
                      </a:pPr>
                      <a:r>
                        <a:rPr lang="en-IN" sz="900" kern="0" cap="none" spc="0">
                          <a:solidFill>
                            <a:schemeClr val="bg1"/>
                          </a:solidFill>
                          <a:effectLst/>
                        </a:rPr>
                        <a:t>Clint27</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nSpc>
                          <a:spcPct val="107000"/>
                        </a:lnSpc>
                        <a:spcAft>
                          <a:spcPts val="800"/>
                        </a:spcAft>
                      </a:pPr>
                      <a:r>
                        <a:rPr lang="en-IN" sz="900" kern="0" cap="none" spc="0">
                          <a:solidFill>
                            <a:schemeClr val="bg1"/>
                          </a:solidFill>
                          <a:effectLst/>
                        </a:rPr>
                        <a:t>dreamy</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r">
                        <a:lnSpc>
                          <a:spcPct val="107000"/>
                        </a:lnSpc>
                        <a:spcAft>
                          <a:spcPts val="800"/>
                        </a:spcAft>
                      </a:pPr>
                      <a:r>
                        <a:rPr lang="en-IN" sz="900" kern="0" cap="none" spc="0">
                          <a:solidFill>
                            <a:schemeClr val="bg1"/>
                          </a:solidFill>
                          <a:effectLst/>
                        </a:rPr>
                        <a:t>4</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3908718134"/>
                  </a:ext>
                </a:extLst>
              </a:tr>
              <a:tr h="268280">
                <a:tc>
                  <a:txBody>
                    <a:bodyPr/>
                    <a:lstStyle/>
                    <a:p>
                      <a:pPr>
                        <a:lnSpc>
                          <a:spcPct val="107000"/>
                        </a:lnSpc>
                        <a:spcAft>
                          <a:spcPts val="800"/>
                        </a:spcAft>
                      </a:pPr>
                      <a:r>
                        <a:rPr lang="en-IN" sz="900" kern="0" cap="none" spc="0">
                          <a:solidFill>
                            <a:schemeClr val="bg1"/>
                          </a:solidFill>
                          <a:effectLst/>
                        </a:rPr>
                        <a:t>Andre_Purdy85</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nSpc>
                          <a:spcPct val="107000"/>
                        </a:lnSpc>
                        <a:spcAft>
                          <a:spcPts val="800"/>
                        </a:spcAft>
                      </a:pPr>
                      <a:r>
                        <a:rPr lang="en-IN" sz="900" kern="0" cap="none" spc="0">
                          <a:solidFill>
                            <a:schemeClr val="bg1"/>
                          </a:solidFill>
                          <a:effectLst/>
                        </a:rPr>
                        <a:t>fun</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r">
                        <a:lnSpc>
                          <a:spcPct val="107000"/>
                        </a:lnSpc>
                        <a:spcAft>
                          <a:spcPts val="800"/>
                        </a:spcAft>
                      </a:pPr>
                      <a:r>
                        <a:rPr lang="en-IN" sz="900" kern="0" cap="none" spc="0">
                          <a:solidFill>
                            <a:schemeClr val="bg1"/>
                          </a:solidFill>
                          <a:effectLst/>
                        </a:rPr>
                        <a:t>3</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089956546"/>
                  </a:ext>
                </a:extLst>
              </a:tr>
              <a:tr h="268280">
                <a:tc>
                  <a:txBody>
                    <a:bodyPr/>
                    <a:lstStyle/>
                    <a:p>
                      <a:pPr>
                        <a:lnSpc>
                          <a:spcPct val="107000"/>
                        </a:lnSpc>
                        <a:spcAft>
                          <a:spcPts val="800"/>
                        </a:spcAft>
                      </a:pPr>
                      <a:r>
                        <a:rPr lang="en-IN" sz="900" kern="0" cap="none" spc="0">
                          <a:solidFill>
                            <a:schemeClr val="bg1"/>
                          </a:solidFill>
                          <a:effectLst/>
                        </a:rPr>
                        <a:t>Andre_Purdy85</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nSpc>
                          <a:spcPct val="107000"/>
                        </a:lnSpc>
                        <a:spcAft>
                          <a:spcPts val="800"/>
                        </a:spcAft>
                      </a:pPr>
                      <a:r>
                        <a:rPr lang="en-IN" sz="900" kern="0" cap="none" spc="0">
                          <a:solidFill>
                            <a:schemeClr val="bg1"/>
                          </a:solidFill>
                          <a:effectLst/>
                        </a:rPr>
                        <a:t>smile</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r">
                        <a:lnSpc>
                          <a:spcPct val="107000"/>
                        </a:lnSpc>
                        <a:spcAft>
                          <a:spcPts val="800"/>
                        </a:spcAft>
                      </a:pPr>
                      <a:r>
                        <a:rPr lang="en-IN" sz="900" kern="0" cap="none" spc="0">
                          <a:solidFill>
                            <a:schemeClr val="bg1"/>
                          </a:solidFill>
                          <a:effectLst/>
                        </a:rPr>
                        <a:t>3</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487838204"/>
                  </a:ext>
                </a:extLst>
              </a:tr>
              <a:tr h="268280">
                <a:tc>
                  <a:txBody>
                    <a:bodyPr/>
                    <a:lstStyle/>
                    <a:p>
                      <a:pPr>
                        <a:lnSpc>
                          <a:spcPct val="107000"/>
                        </a:lnSpc>
                        <a:spcAft>
                          <a:spcPts val="800"/>
                        </a:spcAft>
                      </a:pPr>
                      <a:r>
                        <a:rPr lang="en-IN" sz="900" kern="0" cap="none" spc="0">
                          <a:solidFill>
                            <a:schemeClr val="bg1"/>
                          </a:solidFill>
                          <a:effectLst/>
                        </a:rPr>
                        <a:t>Tabitha_Schamberger11</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nSpc>
                          <a:spcPct val="107000"/>
                        </a:lnSpc>
                        <a:spcAft>
                          <a:spcPts val="800"/>
                        </a:spcAft>
                      </a:pPr>
                      <a:r>
                        <a:rPr lang="en-IN" sz="900" kern="0" cap="none" spc="0">
                          <a:solidFill>
                            <a:schemeClr val="bg1"/>
                          </a:solidFill>
                          <a:effectLst/>
                        </a:rPr>
                        <a:t>smile</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r">
                        <a:lnSpc>
                          <a:spcPct val="107000"/>
                        </a:lnSpc>
                        <a:spcAft>
                          <a:spcPts val="800"/>
                        </a:spcAft>
                      </a:pPr>
                      <a:r>
                        <a:rPr lang="en-IN" sz="900" kern="0" cap="none" spc="0">
                          <a:solidFill>
                            <a:schemeClr val="bg1"/>
                          </a:solidFill>
                          <a:effectLst/>
                        </a:rPr>
                        <a:t>3</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490014476"/>
                  </a:ext>
                </a:extLst>
              </a:tr>
              <a:tr h="268280">
                <a:tc>
                  <a:txBody>
                    <a:bodyPr/>
                    <a:lstStyle/>
                    <a:p>
                      <a:pPr>
                        <a:lnSpc>
                          <a:spcPct val="107000"/>
                        </a:lnSpc>
                        <a:spcAft>
                          <a:spcPts val="800"/>
                        </a:spcAft>
                      </a:pPr>
                      <a:r>
                        <a:rPr lang="en-IN" sz="900" kern="0" cap="none" spc="0">
                          <a:solidFill>
                            <a:schemeClr val="bg1"/>
                          </a:solidFill>
                          <a:effectLst/>
                        </a:rPr>
                        <a:t>Gus93</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nSpc>
                          <a:spcPct val="107000"/>
                        </a:lnSpc>
                        <a:spcAft>
                          <a:spcPts val="800"/>
                        </a:spcAft>
                      </a:pPr>
                      <a:r>
                        <a:rPr lang="en-IN" sz="900" kern="0" cap="none" spc="0">
                          <a:solidFill>
                            <a:schemeClr val="bg1"/>
                          </a:solidFill>
                          <a:effectLst/>
                        </a:rPr>
                        <a:t>stunning</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r">
                        <a:lnSpc>
                          <a:spcPct val="107000"/>
                        </a:lnSpc>
                        <a:spcAft>
                          <a:spcPts val="800"/>
                        </a:spcAft>
                      </a:pPr>
                      <a:r>
                        <a:rPr lang="en-IN" sz="900" kern="0" cap="none" spc="0">
                          <a:solidFill>
                            <a:schemeClr val="bg1"/>
                          </a:solidFill>
                          <a:effectLst/>
                        </a:rPr>
                        <a:t>3</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671509827"/>
                  </a:ext>
                </a:extLst>
              </a:tr>
              <a:tr h="268280">
                <a:tc>
                  <a:txBody>
                    <a:bodyPr/>
                    <a:lstStyle/>
                    <a:p>
                      <a:pPr>
                        <a:lnSpc>
                          <a:spcPct val="107000"/>
                        </a:lnSpc>
                        <a:spcAft>
                          <a:spcPts val="800"/>
                        </a:spcAft>
                      </a:pPr>
                      <a:r>
                        <a:rPr lang="en-IN" sz="900" kern="0" cap="none" spc="0">
                          <a:solidFill>
                            <a:schemeClr val="bg1"/>
                          </a:solidFill>
                          <a:effectLst/>
                        </a:rPr>
                        <a:t>Eveline95</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nSpc>
                          <a:spcPct val="107000"/>
                        </a:lnSpc>
                        <a:spcAft>
                          <a:spcPts val="800"/>
                        </a:spcAft>
                      </a:pPr>
                      <a:r>
                        <a:rPr lang="en-IN" sz="900" kern="0" cap="none" spc="0">
                          <a:solidFill>
                            <a:schemeClr val="bg1"/>
                          </a:solidFill>
                          <a:effectLst/>
                        </a:rPr>
                        <a:t>hair</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r">
                        <a:lnSpc>
                          <a:spcPct val="107000"/>
                        </a:lnSpc>
                        <a:spcAft>
                          <a:spcPts val="800"/>
                        </a:spcAft>
                      </a:pPr>
                      <a:r>
                        <a:rPr lang="en-IN" sz="900" kern="0" cap="none" spc="0">
                          <a:solidFill>
                            <a:schemeClr val="bg1"/>
                          </a:solidFill>
                          <a:effectLst/>
                        </a:rPr>
                        <a:t>3</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639727148"/>
                  </a:ext>
                </a:extLst>
              </a:tr>
              <a:tr h="268280">
                <a:tc>
                  <a:txBody>
                    <a:bodyPr/>
                    <a:lstStyle/>
                    <a:p>
                      <a:pPr>
                        <a:lnSpc>
                          <a:spcPct val="107000"/>
                        </a:lnSpc>
                        <a:spcAft>
                          <a:spcPts val="800"/>
                        </a:spcAft>
                      </a:pPr>
                      <a:r>
                        <a:rPr lang="en-IN" sz="900" kern="0" cap="none" spc="0">
                          <a:solidFill>
                            <a:schemeClr val="bg1"/>
                          </a:solidFill>
                          <a:effectLst/>
                        </a:rPr>
                        <a:t>Eveline95</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nSpc>
                          <a:spcPct val="107000"/>
                        </a:lnSpc>
                        <a:spcAft>
                          <a:spcPts val="800"/>
                        </a:spcAft>
                      </a:pPr>
                      <a:r>
                        <a:rPr lang="en-IN" sz="900" kern="0" cap="none" spc="0">
                          <a:solidFill>
                            <a:schemeClr val="bg1"/>
                          </a:solidFill>
                          <a:effectLst/>
                        </a:rPr>
                        <a:t>lol</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r">
                        <a:lnSpc>
                          <a:spcPct val="107000"/>
                        </a:lnSpc>
                        <a:spcAft>
                          <a:spcPts val="800"/>
                        </a:spcAft>
                      </a:pPr>
                      <a:r>
                        <a:rPr lang="en-IN" sz="900" kern="0" cap="none" spc="0">
                          <a:solidFill>
                            <a:schemeClr val="bg1"/>
                          </a:solidFill>
                          <a:effectLst/>
                        </a:rPr>
                        <a:t>3</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908841135"/>
                  </a:ext>
                </a:extLst>
              </a:tr>
              <a:tr h="268280">
                <a:tc>
                  <a:txBody>
                    <a:bodyPr/>
                    <a:lstStyle/>
                    <a:p>
                      <a:pPr>
                        <a:lnSpc>
                          <a:spcPct val="107000"/>
                        </a:lnSpc>
                        <a:spcAft>
                          <a:spcPts val="800"/>
                        </a:spcAft>
                      </a:pPr>
                      <a:r>
                        <a:rPr lang="en-IN" sz="900" kern="0" cap="none" spc="0">
                          <a:solidFill>
                            <a:schemeClr val="bg1"/>
                          </a:solidFill>
                          <a:effectLst/>
                        </a:rPr>
                        <a:t>Cesar93</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nSpc>
                          <a:spcPct val="107000"/>
                        </a:lnSpc>
                        <a:spcAft>
                          <a:spcPts val="800"/>
                        </a:spcAft>
                      </a:pPr>
                      <a:r>
                        <a:rPr lang="en-IN" sz="900" kern="0" cap="none" spc="0">
                          <a:solidFill>
                            <a:schemeClr val="bg1"/>
                          </a:solidFill>
                          <a:effectLst/>
                        </a:rPr>
                        <a:t>fun</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r">
                        <a:lnSpc>
                          <a:spcPct val="107000"/>
                        </a:lnSpc>
                        <a:spcAft>
                          <a:spcPts val="800"/>
                        </a:spcAft>
                      </a:pPr>
                      <a:r>
                        <a:rPr lang="en-IN" sz="900" kern="0" cap="none" spc="0">
                          <a:solidFill>
                            <a:schemeClr val="bg1"/>
                          </a:solidFill>
                          <a:effectLst/>
                        </a:rPr>
                        <a:t>3</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257351617"/>
                  </a:ext>
                </a:extLst>
              </a:tr>
              <a:tr h="268280">
                <a:tc>
                  <a:txBody>
                    <a:bodyPr/>
                    <a:lstStyle/>
                    <a:p>
                      <a:pPr>
                        <a:lnSpc>
                          <a:spcPct val="107000"/>
                        </a:lnSpc>
                        <a:spcAft>
                          <a:spcPts val="800"/>
                        </a:spcAft>
                      </a:pPr>
                      <a:r>
                        <a:rPr lang="en-IN" sz="900" kern="0" cap="none" spc="0">
                          <a:solidFill>
                            <a:schemeClr val="bg1"/>
                          </a:solidFill>
                          <a:effectLst/>
                        </a:rPr>
                        <a:t>Adelle96</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nSpc>
                          <a:spcPct val="107000"/>
                        </a:lnSpc>
                        <a:spcAft>
                          <a:spcPts val="800"/>
                        </a:spcAft>
                      </a:pPr>
                      <a:r>
                        <a:rPr lang="en-IN" sz="900" kern="0" cap="none" spc="0">
                          <a:solidFill>
                            <a:schemeClr val="bg1"/>
                          </a:solidFill>
                          <a:effectLst/>
                        </a:rPr>
                        <a:t>smile</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algn="r">
                        <a:lnSpc>
                          <a:spcPct val="107000"/>
                        </a:lnSpc>
                        <a:spcAft>
                          <a:spcPts val="800"/>
                        </a:spcAft>
                      </a:pPr>
                      <a:r>
                        <a:rPr lang="en-IN" sz="900" kern="0" cap="none" spc="0">
                          <a:solidFill>
                            <a:schemeClr val="bg1"/>
                          </a:solidFill>
                          <a:effectLst/>
                        </a:rPr>
                        <a:t>3</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23538965"/>
                  </a:ext>
                </a:extLst>
              </a:tr>
              <a:tr h="268280">
                <a:tc>
                  <a:txBody>
                    <a:bodyPr/>
                    <a:lstStyle/>
                    <a:p>
                      <a:pPr>
                        <a:lnSpc>
                          <a:spcPct val="107000"/>
                        </a:lnSpc>
                        <a:spcAft>
                          <a:spcPts val="800"/>
                        </a:spcAft>
                      </a:pPr>
                      <a:r>
                        <a:rPr lang="en-IN" sz="900" kern="0" cap="none" spc="0">
                          <a:solidFill>
                            <a:schemeClr val="bg1"/>
                          </a:solidFill>
                          <a:effectLst/>
                        </a:rPr>
                        <a:t>Clint27</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nSpc>
                          <a:spcPct val="107000"/>
                        </a:lnSpc>
                        <a:spcAft>
                          <a:spcPts val="800"/>
                        </a:spcAft>
                      </a:pPr>
                      <a:r>
                        <a:rPr lang="en-IN" sz="900" kern="0" cap="none" spc="0">
                          <a:solidFill>
                            <a:schemeClr val="bg1"/>
                          </a:solidFill>
                          <a:effectLst/>
                        </a:rPr>
                        <a:t>sunrise</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algn="r">
                        <a:lnSpc>
                          <a:spcPct val="107000"/>
                        </a:lnSpc>
                        <a:spcAft>
                          <a:spcPts val="800"/>
                        </a:spcAft>
                      </a:pPr>
                      <a:r>
                        <a:rPr lang="en-IN" sz="900" kern="0" cap="none" spc="0">
                          <a:solidFill>
                            <a:schemeClr val="bg1"/>
                          </a:solidFill>
                          <a:effectLst/>
                        </a:rPr>
                        <a:t>3</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179371845"/>
                  </a:ext>
                </a:extLst>
              </a:tr>
              <a:tr h="268280">
                <a:tc>
                  <a:txBody>
                    <a:bodyPr/>
                    <a:lstStyle/>
                    <a:p>
                      <a:pPr>
                        <a:lnSpc>
                          <a:spcPct val="107000"/>
                        </a:lnSpc>
                        <a:spcAft>
                          <a:spcPts val="800"/>
                        </a:spcAft>
                      </a:pPr>
                      <a:r>
                        <a:rPr lang="en-IN" sz="900" kern="0" cap="none" spc="0">
                          <a:solidFill>
                            <a:schemeClr val="bg1"/>
                          </a:solidFill>
                          <a:effectLst/>
                        </a:rPr>
                        <a:t>Clint27</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38100" cap="flat" cmpd="sng" algn="ctr">
                      <a:no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pPr>
                        <a:lnSpc>
                          <a:spcPct val="107000"/>
                        </a:lnSpc>
                        <a:spcAft>
                          <a:spcPts val="800"/>
                        </a:spcAft>
                      </a:pPr>
                      <a:r>
                        <a:rPr lang="en-IN" sz="900" kern="0" cap="none" spc="0">
                          <a:solidFill>
                            <a:schemeClr val="bg1"/>
                          </a:solidFill>
                          <a:effectLst/>
                        </a:rPr>
                        <a:t>sunset</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38100" cap="flat" cmpd="sng" algn="ctr">
                      <a:noFill/>
                      <a:prstDash val="solid"/>
                    </a:lnB>
                    <a:solidFill>
                      <a:schemeClr val="tx1">
                        <a:lumMod val="75000"/>
                        <a:lumOff val="25000"/>
                      </a:schemeClr>
                    </a:solidFill>
                  </a:tcPr>
                </a:tc>
                <a:tc>
                  <a:txBody>
                    <a:bodyPr/>
                    <a:lstStyle/>
                    <a:p>
                      <a:pPr algn="r">
                        <a:lnSpc>
                          <a:spcPct val="107000"/>
                        </a:lnSpc>
                        <a:spcAft>
                          <a:spcPts val="800"/>
                        </a:spcAft>
                      </a:pPr>
                      <a:r>
                        <a:rPr lang="en-IN" sz="900" kern="0" cap="none" spc="0">
                          <a:solidFill>
                            <a:schemeClr val="bg1"/>
                          </a:solidFill>
                          <a:effectLst/>
                        </a:rPr>
                        <a:t>3</a:t>
                      </a:r>
                      <a:endParaRPr lang="en-IN" sz="900" kern="100" cap="none" spc="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72807" marR="42004" marT="56005" marB="56005" anchor="ctr">
                    <a:lnL w="6350" cap="flat" cmpd="sng" algn="ctr">
                      <a:solidFill>
                        <a:schemeClr val="tx1">
                          <a:lumMod val="50000"/>
                          <a:lumOff val="50000"/>
                        </a:schemeClr>
                      </a:solidFill>
                      <a:prstDash val="solid"/>
                    </a:lnL>
                    <a:lnR w="38100" cap="flat" cmpd="sng" algn="ctr">
                      <a:noFill/>
                      <a:prstDash val="solid"/>
                    </a:lnR>
                    <a:lnT w="12700" cmpd="sng">
                      <a:noFill/>
                      <a:prstDash val="solid"/>
                    </a:lnT>
                    <a:lnB w="38100" cap="flat" cmpd="sng" algn="ctr">
                      <a:noFill/>
                      <a:prstDash val="solid"/>
                    </a:lnB>
                    <a:solidFill>
                      <a:schemeClr val="tx1">
                        <a:lumMod val="75000"/>
                        <a:lumOff val="25000"/>
                      </a:schemeClr>
                    </a:solidFill>
                  </a:tcPr>
                </a:tc>
                <a:extLst>
                  <a:ext uri="{0D108BD9-81ED-4DB2-BD59-A6C34878D82A}">
                    <a16:rowId xmlns:a16="http://schemas.microsoft.com/office/drawing/2014/main" val="3253295058"/>
                  </a:ext>
                </a:extLst>
              </a:tr>
            </a:tbl>
          </a:graphicData>
        </a:graphic>
      </p:graphicFrame>
    </p:spTree>
    <p:extLst>
      <p:ext uri="{BB962C8B-B14F-4D97-AF65-F5344CB8AC3E}">
        <p14:creationId xmlns:p14="http://schemas.microsoft.com/office/powerpoint/2010/main" val="4008778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8D569F-613D-3E02-EED9-F6AFA9FB8E1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3F8038-F6FC-DC0C-8333-553B59CD7B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3C0FC01-FB84-E64D-7180-69BB4D6DB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3CAA96B-3E2F-33B3-8055-B738957FCB85}"/>
              </a:ext>
            </a:extLst>
          </p:cNvPr>
          <p:cNvSpPr>
            <a:spLocks noGrp="1"/>
          </p:cNvSpPr>
          <p:nvPr>
            <p:ph type="title"/>
          </p:nvPr>
        </p:nvSpPr>
        <p:spPr>
          <a:xfrm>
            <a:off x="1137036" y="548640"/>
            <a:ext cx="9916632" cy="1188720"/>
          </a:xfrm>
        </p:spPr>
        <p:txBody>
          <a:bodyPr>
            <a:normAutofit/>
          </a:bodyPr>
          <a:lstStyle/>
          <a:p>
            <a:r>
              <a:rPr lang="en-IN" b="1" dirty="0"/>
              <a:t>Recommendations</a:t>
            </a:r>
            <a:endParaRPr lang="en-IN" b="1"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ECD74F90-392E-D1A0-99D0-67C2BB03A833}"/>
              </a:ext>
            </a:extLst>
          </p:cNvPr>
          <p:cNvSpPr>
            <a:spLocks noGrp="1"/>
          </p:cNvSpPr>
          <p:nvPr>
            <p:ph idx="1"/>
          </p:nvPr>
        </p:nvSpPr>
        <p:spPr>
          <a:xfrm>
            <a:off x="1957987" y="2431767"/>
            <a:ext cx="8276026" cy="3685156"/>
          </a:xfrm>
        </p:spPr>
        <p:txBody>
          <a:bodyPr anchor="ctr">
            <a:normAutofit/>
          </a:bodyPr>
          <a:lstStyle/>
          <a:p>
            <a:r>
              <a:rPr lang="en-US" sz="2000" dirty="0"/>
              <a:t>Prioritize content formats and hashtags that drive the most likes, comments, and shares.</a:t>
            </a:r>
          </a:p>
          <a:p>
            <a:r>
              <a:rPr lang="en-US" sz="2000" dirty="0"/>
              <a:t>Segment users by engagement levels and interests to tailor ads and re-engagement strategies.</a:t>
            </a:r>
          </a:p>
          <a:p>
            <a:r>
              <a:rPr lang="en-US" sz="2000" dirty="0"/>
              <a:t>Identify users with strong follower counts and engagement rates to amplify brand reach.</a:t>
            </a:r>
          </a:p>
          <a:p>
            <a:r>
              <a:rPr lang="en-US" sz="2000" dirty="0"/>
              <a:t>Run challenges and giveaways to motivate users to create and share more content.</a:t>
            </a:r>
            <a:endParaRPr lang="en-IN" sz="2000" dirty="0"/>
          </a:p>
        </p:txBody>
      </p:sp>
    </p:spTree>
    <p:extLst>
      <p:ext uri="{BB962C8B-B14F-4D97-AF65-F5344CB8AC3E}">
        <p14:creationId xmlns:p14="http://schemas.microsoft.com/office/powerpoint/2010/main" val="641124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D6FCA8-2505-36BF-3286-E588A4F2E2A2}"/>
              </a:ext>
            </a:extLst>
          </p:cNvPr>
          <p:cNvSpPr>
            <a:spLocks noGrp="1"/>
          </p:cNvSpPr>
          <p:nvPr>
            <p:ph type="title"/>
          </p:nvPr>
        </p:nvSpPr>
        <p:spPr>
          <a:xfrm>
            <a:off x="1137036" y="548640"/>
            <a:ext cx="9916632" cy="1188720"/>
          </a:xfrm>
        </p:spPr>
        <p:txBody>
          <a:bodyPr>
            <a:normAutofit/>
          </a:bodyPr>
          <a:lstStyle/>
          <a:p>
            <a:r>
              <a:rPr lang="en-IN" b="1" dirty="0">
                <a:solidFill>
                  <a:schemeClr val="tx1">
                    <a:lumMod val="85000"/>
                    <a:lumOff val="15000"/>
                  </a:schemeClr>
                </a:solidFill>
              </a:rPr>
              <a:t>Conclusion</a:t>
            </a:r>
          </a:p>
        </p:txBody>
      </p:sp>
      <p:sp>
        <p:nvSpPr>
          <p:cNvPr id="3" name="Content Placeholder 2">
            <a:extLst>
              <a:ext uri="{FF2B5EF4-FFF2-40B4-BE49-F238E27FC236}">
                <a16:creationId xmlns:a16="http://schemas.microsoft.com/office/drawing/2014/main" id="{3E9B4D19-E7FB-58D1-BAF4-56788D8B147B}"/>
              </a:ext>
            </a:extLst>
          </p:cNvPr>
          <p:cNvSpPr>
            <a:spLocks noGrp="1"/>
          </p:cNvSpPr>
          <p:nvPr>
            <p:ph idx="1"/>
          </p:nvPr>
        </p:nvSpPr>
        <p:spPr>
          <a:xfrm>
            <a:off x="1957987" y="2431767"/>
            <a:ext cx="8276026" cy="3685156"/>
          </a:xfrm>
        </p:spPr>
        <p:txBody>
          <a:bodyPr anchor="ctr">
            <a:normAutofit/>
          </a:bodyPr>
          <a:lstStyle/>
          <a:p>
            <a:r>
              <a:rPr lang="en-IN" sz="2000" dirty="0">
                <a:solidFill>
                  <a:schemeClr val="tx1">
                    <a:lumMod val="85000"/>
                    <a:lumOff val="15000"/>
                  </a:schemeClr>
                </a:solidFill>
              </a:rPr>
              <a:t>Choose the Higley active users as Influencers for promoting the product.</a:t>
            </a:r>
          </a:p>
          <a:p>
            <a:r>
              <a:rPr lang="en-IN" sz="2000" dirty="0">
                <a:solidFill>
                  <a:schemeClr val="tx1">
                    <a:lumMod val="85000"/>
                    <a:lumOff val="15000"/>
                  </a:schemeClr>
                </a:solidFill>
              </a:rPr>
              <a:t>Choose Trending Tags for the posts to reach a wide range of users.</a:t>
            </a:r>
          </a:p>
          <a:p>
            <a:r>
              <a:rPr lang="en-IN" sz="2000" dirty="0">
                <a:solidFill>
                  <a:schemeClr val="tx1">
                    <a:lumMod val="85000"/>
                    <a:lumOff val="15000"/>
                  </a:schemeClr>
                </a:solidFill>
              </a:rPr>
              <a:t>To Activate the Inactive users, </a:t>
            </a:r>
            <a:r>
              <a:rPr lang="en-IN" sz="2000" kern="100" dirty="0">
                <a:solidFill>
                  <a:schemeClr val="tx1">
                    <a:lumMod val="85000"/>
                    <a:lumOff val="15000"/>
                  </a:schemeClr>
                </a:solidFill>
                <a:latin typeface="Aptos" panose="020B0004020202020204" pitchFamily="34" charset="0"/>
                <a:ea typeface="Aptos" panose="020B0004020202020204" pitchFamily="34" charset="0"/>
                <a:cs typeface="Times New Roman" panose="02020603050405020304" pitchFamily="18" charset="0"/>
              </a:rPr>
              <a:t>Create a campaign for the user like the “7-day Interaction Challenge” and get rewards after completing it.</a:t>
            </a:r>
            <a:endParaRPr lang="en-IN" sz="20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endParaRPr>
          </a:p>
          <a:p>
            <a:r>
              <a:rPr lang="en-IN" sz="20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rPr>
              <a:t>By assigning Come back and earn a “Welcome Back Badge</a:t>
            </a:r>
            <a:r>
              <a:rPr lang="en-IN" sz="2000" b="1"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rPr>
              <a:t>”.</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1308374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1968F1-755E-85EE-01E4-6D59B5B73FD6}"/>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1C0F426-6D25-0063-3BB4-E40D300B3ACC}"/>
              </a:ext>
            </a:extLst>
          </p:cNvPr>
          <p:cNvSpPr>
            <a:spLocks noGrp="1"/>
          </p:cNvSpPr>
          <p:nvPr>
            <p:ph type="ctrTitle"/>
          </p:nvPr>
        </p:nvSpPr>
        <p:spPr>
          <a:xfrm>
            <a:off x="2558716" y="955309"/>
            <a:ext cx="7074568" cy="2898975"/>
          </a:xfrm>
        </p:spPr>
        <p:txBody>
          <a:bodyPr>
            <a:normAutofit/>
          </a:bodyPr>
          <a:lstStyle/>
          <a:p>
            <a:r>
              <a:rPr lang="en-IN" sz="6600" b="1">
                <a:solidFill>
                  <a:srgbClr val="FFFFFF"/>
                </a:solidFill>
              </a:rPr>
              <a:t>Thank you</a:t>
            </a:r>
          </a:p>
        </p:txBody>
      </p:sp>
      <p:sp>
        <p:nvSpPr>
          <p:cNvPr id="11"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87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9632819-34FA-70E4-03B7-4B869BF2EFE3}"/>
              </a:ext>
            </a:extLst>
          </p:cNvPr>
          <p:cNvSpPr>
            <a:spLocks noGrp="1"/>
          </p:cNvSpPr>
          <p:nvPr>
            <p:ph type="title"/>
          </p:nvPr>
        </p:nvSpPr>
        <p:spPr>
          <a:xfrm>
            <a:off x="838201" y="365125"/>
            <a:ext cx="5393360" cy="1325563"/>
          </a:xfrm>
        </p:spPr>
        <p:txBody>
          <a:bodyPr>
            <a:normAutofit/>
          </a:bodyPr>
          <a:lstStyle/>
          <a:p>
            <a:r>
              <a:rPr lang="en-IN" b="1"/>
              <a:t>Introduction to Instagram</a:t>
            </a:r>
          </a:p>
        </p:txBody>
      </p:sp>
      <p:sp>
        <p:nvSpPr>
          <p:cNvPr id="21" name="Freeform: Shape 20">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9E3A49C-55F2-F42D-48A7-769F79A7F85F}"/>
              </a:ext>
            </a:extLst>
          </p:cNvPr>
          <p:cNvSpPr>
            <a:spLocks noGrp="1"/>
          </p:cNvSpPr>
          <p:nvPr>
            <p:ph idx="1"/>
          </p:nvPr>
        </p:nvSpPr>
        <p:spPr>
          <a:xfrm>
            <a:off x="838200" y="1825625"/>
            <a:ext cx="5393361" cy="4351338"/>
          </a:xfrm>
        </p:spPr>
        <p:txBody>
          <a:bodyPr>
            <a:normAutofit/>
          </a:bodyPr>
          <a:lstStyle/>
          <a:p>
            <a:pPr marL="0" indent="0">
              <a:buNone/>
            </a:pPr>
            <a:r>
              <a:rPr lang="en-US" sz="2600"/>
              <a:t>Instagram is a popular social media platform designed for photo and video sharing. It was launched in 2010 by Kevin Systrom and Mike Krieger and later acquired by Facebook (now Meta) in 2012. With over 2 billion active users, Instagram has become a leading platform for personal expression, business promotion, and influencer marketing.</a:t>
            </a:r>
            <a:endParaRPr lang="en-IN" sz="2600"/>
          </a:p>
        </p:txBody>
      </p:sp>
      <p:sp>
        <p:nvSpPr>
          <p:cNvPr id="23" name="Oval 22">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14" name="Picture 13" descr="A logo of a camera&#10;&#10;AI-generated content may be incorrect.">
            <a:extLst>
              <a:ext uri="{FF2B5EF4-FFF2-40B4-BE49-F238E27FC236}">
                <a16:creationId xmlns:a16="http://schemas.microsoft.com/office/drawing/2014/main" id="{11FFEF04-C1CF-F7B9-DBC1-44D898CA2256}"/>
              </a:ext>
            </a:extLst>
          </p:cNvPr>
          <p:cNvPicPr>
            <a:picLocks noChangeAspect="1"/>
          </p:cNvPicPr>
          <p:nvPr/>
        </p:nvPicPr>
        <p:blipFill>
          <a:blip r:embed="rId2">
            <a:extLst>
              <a:ext uri="{28A0092B-C50C-407E-A947-70E740481C1C}">
                <a14:useLocalDpi xmlns:a14="http://schemas.microsoft.com/office/drawing/2010/main" val="0"/>
              </a:ext>
            </a:extLst>
          </a:blip>
          <a:srcRect l="15935" r="14548"/>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7" name="Freeform: Shape 26">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9" name="Straight Connector 28">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409921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DA6972-6F7C-0A6B-902A-C6493D7D332F}"/>
              </a:ext>
            </a:extLst>
          </p:cNvPr>
          <p:cNvSpPr>
            <a:spLocks noGrp="1"/>
          </p:cNvSpPr>
          <p:nvPr>
            <p:ph type="title"/>
          </p:nvPr>
        </p:nvSpPr>
        <p:spPr>
          <a:xfrm>
            <a:off x="838200" y="556995"/>
            <a:ext cx="10515600" cy="1133693"/>
          </a:xfrm>
        </p:spPr>
        <p:txBody>
          <a:bodyPr>
            <a:normAutofit/>
          </a:bodyPr>
          <a:lstStyle/>
          <a:p>
            <a:r>
              <a:rPr lang="en-IN" sz="5200" b="1"/>
              <a:t>Key Features of Instagram:</a:t>
            </a:r>
          </a:p>
        </p:txBody>
      </p:sp>
      <p:graphicFrame>
        <p:nvGraphicFramePr>
          <p:cNvPr id="8" name="Rectangle 1">
            <a:extLst>
              <a:ext uri="{FF2B5EF4-FFF2-40B4-BE49-F238E27FC236}">
                <a16:creationId xmlns:a16="http://schemas.microsoft.com/office/drawing/2014/main" id="{CC90CE7E-6545-F772-29EF-1C44A3C3C73A}"/>
              </a:ext>
            </a:extLst>
          </p:cNvPr>
          <p:cNvGraphicFramePr>
            <a:graphicFrameLocks noGrp="1"/>
          </p:cNvGraphicFramePr>
          <p:nvPr>
            <p:ph idx="1"/>
            <p:extLst>
              <p:ext uri="{D42A27DB-BD31-4B8C-83A1-F6EECF244321}">
                <p14:modId xmlns:p14="http://schemas.microsoft.com/office/powerpoint/2010/main" val="103070022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7486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AAC8271-3189-3B52-7D75-F4C92A396B82}"/>
              </a:ext>
            </a:extLst>
          </p:cNvPr>
          <p:cNvPicPr>
            <a:picLocks noChangeAspect="1"/>
          </p:cNvPicPr>
          <p:nvPr/>
        </p:nvPicPr>
        <p:blipFill>
          <a:blip r:embed="rId2"/>
          <a:srcRect b="15730"/>
          <a:stretch/>
        </p:blipFill>
        <p:spPr>
          <a:xfrm>
            <a:off x="20" y="10"/>
            <a:ext cx="12191980" cy="6857990"/>
          </a:xfrm>
          <a:prstGeom prst="rect">
            <a:avLst/>
          </a:prstGeom>
        </p:spPr>
      </p:pic>
      <p:sp>
        <p:nvSpPr>
          <p:cNvPr id="17" name="Rectangle 1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73D9900-A833-130D-F64F-516C35F53330}"/>
              </a:ext>
            </a:extLst>
          </p:cNvPr>
          <p:cNvSpPr>
            <a:spLocks noGrp="1"/>
          </p:cNvSpPr>
          <p:nvPr>
            <p:ph type="title"/>
          </p:nvPr>
        </p:nvSpPr>
        <p:spPr>
          <a:xfrm>
            <a:off x="838200" y="365125"/>
            <a:ext cx="10515600" cy="1325563"/>
          </a:xfrm>
        </p:spPr>
        <p:txBody>
          <a:bodyPr>
            <a:normAutofit/>
          </a:bodyPr>
          <a:lstStyle/>
          <a:p>
            <a:r>
              <a:rPr lang="en-IN" b="1"/>
              <a:t>OBJECTIVE</a:t>
            </a:r>
          </a:p>
        </p:txBody>
      </p:sp>
      <p:graphicFrame>
        <p:nvGraphicFramePr>
          <p:cNvPr id="5" name="Content Placeholder 2">
            <a:extLst>
              <a:ext uri="{FF2B5EF4-FFF2-40B4-BE49-F238E27FC236}">
                <a16:creationId xmlns:a16="http://schemas.microsoft.com/office/drawing/2014/main" id="{2E32E1F5-A6D1-455B-F01A-9913F6D0131C}"/>
              </a:ext>
            </a:extLst>
          </p:cNvPr>
          <p:cNvGraphicFramePr>
            <a:graphicFrameLocks noGrp="1"/>
          </p:cNvGraphicFramePr>
          <p:nvPr>
            <p:ph idx="1"/>
            <p:extLst>
              <p:ext uri="{D42A27DB-BD31-4B8C-83A1-F6EECF244321}">
                <p14:modId xmlns:p14="http://schemas.microsoft.com/office/powerpoint/2010/main" val="38055259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169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42702-2D84-48CF-20E0-88910BC1B7A3}"/>
              </a:ext>
            </a:extLst>
          </p:cNvPr>
          <p:cNvSpPr>
            <a:spLocks noGrp="1"/>
          </p:cNvSpPr>
          <p:nvPr>
            <p:ph type="title"/>
          </p:nvPr>
        </p:nvSpPr>
        <p:spPr>
          <a:xfrm>
            <a:off x="5297762" y="329184"/>
            <a:ext cx="6251110" cy="1783080"/>
          </a:xfrm>
        </p:spPr>
        <p:txBody>
          <a:bodyPr anchor="b">
            <a:normAutofit/>
          </a:bodyPr>
          <a:lstStyle/>
          <a:p>
            <a:r>
              <a:rPr lang="en-IN" sz="5400" b="1" dirty="0"/>
              <a:t>Problem Statement</a:t>
            </a:r>
          </a:p>
        </p:txBody>
      </p:sp>
      <p:pic>
        <p:nvPicPr>
          <p:cNvPr id="21" name="Picture 20" descr="Colorful carved figures of humans">
            <a:extLst>
              <a:ext uri="{FF2B5EF4-FFF2-40B4-BE49-F238E27FC236}">
                <a16:creationId xmlns:a16="http://schemas.microsoft.com/office/drawing/2014/main" id="{AD47325F-F4A5-88EB-599D-0540D1677EB4}"/>
              </a:ext>
            </a:extLst>
          </p:cNvPr>
          <p:cNvPicPr>
            <a:picLocks noChangeAspect="1"/>
          </p:cNvPicPr>
          <p:nvPr/>
        </p:nvPicPr>
        <p:blipFill>
          <a:blip r:embed="rId2"/>
          <a:srcRect l="25923" r="2569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AA510D-A4C4-8DB5-B739-CF008519A4B7}"/>
              </a:ext>
            </a:extLst>
          </p:cNvPr>
          <p:cNvSpPr>
            <a:spLocks noGrp="1"/>
          </p:cNvSpPr>
          <p:nvPr>
            <p:ph idx="1"/>
          </p:nvPr>
        </p:nvSpPr>
        <p:spPr>
          <a:xfrm>
            <a:off x="5297762" y="2706624"/>
            <a:ext cx="6251110" cy="2953396"/>
          </a:xfrm>
        </p:spPr>
        <p:txBody>
          <a:bodyPr>
            <a:normAutofit/>
          </a:bodyPr>
          <a:lstStyle/>
          <a:p>
            <a:pPr marL="0" indent="0">
              <a:buNone/>
            </a:pPr>
            <a:endParaRPr lang="en-US" sz="2200" b="0" i="0" u="none" strike="noStrike" dirty="0">
              <a:effectLst/>
              <a:latin typeface="Arial" panose="020B0604020202020204" pitchFamily="34" charset="0"/>
            </a:endParaRPr>
          </a:p>
          <a:p>
            <a:pPr marL="0" indent="0">
              <a:buNone/>
            </a:pPr>
            <a:r>
              <a:rPr lang="en-US" sz="2200" b="0" i="0" u="none" strike="noStrike" dirty="0">
                <a:effectLst/>
                <a:latin typeface="Arial" panose="020B0604020202020204" pitchFamily="34" charset="0"/>
              </a:rPr>
              <a:t>Marketing teams wants to leverage Instagram's user data to develop targeted marketing strategies that will increase user engagement, retention, and acquisition. Provide insights and recommendations</a:t>
            </a:r>
            <a:endParaRPr lang="en-IN" sz="2200" dirty="0"/>
          </a:p>
        </p:txBody>
      </p:sp>
    </p:spTree>
    <p:extLst>
      <p:ext uri="{BB962C8B-B14F-4D97-AF65-F5344CB8AC3E}">
        <p14:creationId xmlns:p14="http://schemas.microsoft.com/office/powerpoint/2010/main" val="411547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D744E-B4C1-0E0B-64C1-C1A3511210A0}"/>
              </a:ext>
            </a:extLst>
          </p:cNvPr>
          <p:cNvSpPr>
            <a:spLocks noGrp="1"/>
          </p:cNvSpPr>
          <p:nvPr>
            <p:ph type="title"/>
          </p:nvPr>
        </p:nvSpPr>
        <p:spPr>
          <a:xfrm>
            <a:off x="6094105" y="802955"/>
            <a:ext cx="4977976" cy="1454051"/>
          </a:xfrm>
        </p:spPr>
        <p:txBody>
          <a:bodyPr>
            <a:normAutofit/>
          </a:bodyPr>
          <a:lstStyle/>
          <a:p>
            <a:r>
              <a:rPr lang="en-US" sz="3600" b="1">
                <a:solidFill>
                  <a:schemeClr val="tx2"/>
                </a:solidFill>
              </a:rPr>
              <a:t>Data Overview</a:t>
            </a:r>
            <a:endParaRPr lang="en-IN" sz="3600" b="1">
              <a:solidFill>
                <a:schemeClr val="tx2"/>
              </a:solidFill>
            </a:endParaRPr>
          </a:p>
        </p:txBody>
      </p:sp>
      <p:pic>
        <p:nvPicPr>
          <p:cNvPr id="14" name="Graphic 13" descr="Database">
            <a:extLst>
              <a:ext uri="{FF2B5EF4-FFF2-40B4-BE49-F238E27FC236}">
                <a16:creationId xmlns:a16="http://schemas.microsoft.com/office/drawing/2014/main" id="{3642B463-59BA-4FC5-B182-4FF929453E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27" name="Content Placeholder 2">
            <a:extLst>
              <a:ext uri="{FF2B5EF4-FFF2-40B4-BE49-F238E27FC236}">
                <a16:creationId xmlns:a16="http://schemas.microsoft.com/office/drawing/2014/main" id="{F4C803A3-0389-8F5B-3DDF-84DE0AB2B7D1}"/>
              </a:ext>
            </a:extLst>
          </p:cNvPr>
          <p:cNvSpPr>
            <a:spLocks noGrp="1"/>
          </p:cNvSpPr>
          <p:nvPr>
            <p:ph idx="1"/>
          </p:nvPr>
        </p:nvSpPr>
        <p:spPr>
          <a:xfrm>
            <a:off x="6090574" y="2421682"/>
            <a:ext cx="4977578" cy="3639289"/>
          </a:xfrm>
        </p:spPr>
        <p:txBody>
          <a:bodyPr anchor="ctr">
            <a:normAutofit/>
          </a:bodyPr>
          <a:lstStyle/>
          <a:p>
            <a:r>
              <a:rPr lang="en-US" sz="1100" b="1" u="sng">
                <a:solidFill>
                  <a:schemeClr val="tx2"/>
                </a:solidFill>
                <a:latin typeface="Montserrat" panose="00000500000000000000" pitchFamily="2" charset="0"/>
              </a:rPr>
              <a:t>Data Source: </a:t>
            </a:r>
          </a:p>
          <a:p>
            <a:r>
              <a:rPr lang="en-US" sz="1100" b="1">
                <a:solidFill>
                  <a:schemeClr val="tx2"/>
                </a:solidFill>
                <a:latin typeface="Montserrat" panose="00000500000000000000" pitchFamily="2" charset="0"/>
              </a:rPr>
              <a:t>Ig_clone Dataset: </a:t>
            </a:r>
            <a:r>
              <a:rPr lang="en-US" sz="1100">
                <a:solidFill>
                  <a:schemeClr val="tx2"/>
                </a:solidFill>
                <a:latin typeface="Montserrat" panose="00000500000000000000" pitchFamily="2" charset="0"/>
              </a:rPr>
              <a:t>Includes tables like Users, follows, photos, likes, comments, photo tags and tags.</a:t>
            </a:r>
          </a:p>
          <a:p>
            <a:r>
              <a:rPr lang="en-US" sz="1100" b="1" u="sng">
                <a:solidFill>
                  <a:schemeClr val="tx2"/>
                </a:solidFill>
                <a:latin typeface="Montserrat" panose="00000500000000000000" pitchFamily="2" charset="0"/>
              </a:rPr>
              <a:t>Key Metrics Analyzed:</a:t>
            </a:r>
          </a:p>
          <a:p>
            <a:r>
              <a:rPr lang="en-US" sz="1100" b="1">
                <a:solidFill>
                  <a:schemeClr val="tx2"/>
                </a:solidFill>
                <a:latin typeface="Montserrat" panose="00000500000000000000" pitchFamily="2" charset="0"/>
              </a:rPr>
              <a:t> Users: </a:t>
            </a:r>
            <a:r>
              <a:rPr lang="en-US" sz="1100">
                <a:solidFill>
                  <a:schemeClr val="tx2"/>
                </a:solidFill>
                <a:latin typeface="Montserrat" panose="00000500000000000000" pitchFamily="2" charset="0"/>
              </a:rPr>
              <a:t>Total No. of Users.</a:t>
            </a:r>
            <a:endParaRPr lang="en-US" sz="1100" b="1">
              <a:solidFill>
                <a:schemeClr val="tx2"/>
              </a:solidFill>
              <a:latin typeface="Montserrat" panose="00000500000000000000" pitchFamily="2" charset="0"/>
            </a:endParaRPr>
          </a:p>
          <a:p>
            <a:pPr marL="285750" indent="-285750">
              <a:buFont typeface="Arial" panose="020B0604020202020204" pitchFamily="34" charset="0"/>
              <a:buChar char="•"/>
            </a:pPr>
            <a:r>
              <a:rPr lang="en-US" sz="1100" b="1">
                <a:solidFill>
                  <a:schemeClr val="tx2"/>
                </a:solidFill>
                <a:latin typeface="Montserrat" panose="00000500000000000000" pitchFamily="2" charset="0"/>
              </a:rPr>
              <a:t>Posts: </a:t>
            </a:r>
            <a:r>
              <a:rPr lang="en-US" sz="1100">
                <a:solidFill>
                  <a:schemeClr val="tx2"/>
                </a:solidFill>
                <a:latin typeface="Montserrat" panose="00000500000000000000" pitchFamily="2" charset="0"/>
              </a:rPr>
              <a:t>Total Posts by the Users.</a:t>
            </a:r>
          </a:p>
          <a:p>
            <a:pPr marL="285750" indent="-285750">
              <a:buFont typeface="Arial" panose="020B0604020202020204" pitchFamily="34" charset="0"/>
              <a:buChar char="•"/>
            </a:pPr>
            <a:r>
              <a:rPr lang="en-US" sz="1100" b="1">
                <a:solidFill>
                  <a:schemeClr val="tx2"/>
                </a:solidFill>
                <a:latin typeface="Montserrat" panose="00000500000000000000" pitchFamily="2" charset="0"/>
              </a:rPr>
              <a:t>Likes: </a:t>
            </a:r>
            <a:r>
              <a:rPr lang="en-US" sz="1100">
                <a:solidFill>
                  <a:schemeClr val="tx2"/>
                </a:solidFill>
                <a:latin typeface="Montserrat" panose="00000500000000000000" pitchFamily="2" charset="0"/>
              </a:rPr>
              <a:t>No. of Likes for the posts.</a:t>
            </a:r>
          </a:p>
          <a:p>
            <a:pPr marL="285750" indent="-285750">
              <a:buFont typeface="Arial" panose="020B0604020202020204" pitchFamily="34" charset="0"/>
              <a:buChar char="•"/>
            </a:pPr>
            <a:r>
              <a:rPr lang="en-US" sz="1100" b="1">
                <a:solidFill>
                  <a:schemeClr val="tx2"/>
                </a:solidFill>
                <a:latin typeface="Montserrat" panose="00000500000000000000" pitchFamily="2" charset="0"/>
              </a:rPr>
              <a:t>Comments: </a:t>
            </a:r>
            <a:r>
              <a:rPr lang="en-US" sz="1100">
                <a:solidFill>
                  <a:schemeClr val="tx2"/>
                </a:solidFill>
                <a:latin typeface="Montserrat" panose="00000500000000000000" pitchFamily="2" charset="0"/>
              </a:rPr>
              <a:t>No. of comments for the posts.</a:t>
            </a:r>
          </a:p>
          <a:p>
            <a:pPr marL="285750" indent="-285750">
              <a:buFont typeface="Arial" panose="020B0604020202020204" pitchFamily="34" charset="0"/>
              <a:buChar char="•"/>
            </a:pPr>
            <a:r>
              <a:rPr lang="en-US" sz="1100" b="1">
                <a:solidFill>
                  <a:schemeClr val="tx2"/>
                </a:solidFill>
                <a:latin typeface="Montserrat" panose="00000500000000000000" pitchFamily="2" charset="0"/>
              </a:rPr>
              <a:t>Photo_tags: </a:t>
            </a:r>
            <a:r>
              <a:rPr lang="en-US" sz="1100">
                <a:solidFill>
                  <a:schemeClr val="tx2"/>
                </a:solidFill>
                <a:latin typeface="Montserrat" panose="00000500000000000000" pitchFamily="2" charset="0"/>
              </a:rPr>
              <a:t>Tags for each post.</a:t>
            </a:r>
          </a:p>
          <a:p>
            <a:endParaRPr lang="en-US" sz="1100" b="1" u="sng">
              <a:solidFill>
                <a:schemeClr val="tx2"/>
              </a:solidFill>
              <a:latin typeface="Montserrat" panose="00000500000000000000" pitchFamily="2" charset="0"/>
            </a:endParaRPr>
          </a:p>
          <a:p>
            <a:r>
              <a:rPr lang="en-US" sz="1100" b="1" u="sng">
                <a:solidFill>
                  <a:schemeClr val="tx2"/>
                </a:solidFill>
                <a:latin typeface="Montserrat" panose="00000500000000000000" pitchFamily="2" charset="0"/>
              </a:rPr>
              <a:t>Tools Used:</a:t>
            </a:r>
          </a:p>
          <a:p>
            <a:r>
              <a:rPr lang="en-US" sz="1100" b="1">
                <a:solidFill>
                  <a:schemeClr val="tx2"/>
                </a:solidFill>
                <a:latin typeface="Montserrat" panose="00000500000000000000" pitchFamily="2" charset="0"/>
              </a:rPr>
              <a:t>SQL Workbench: </a:t>
            </a:r>
            <a:r>
              <a:rPr lang="en-US" sz="1100">
                <a:solidFill>
                  <a:schemeClr val="tx2"/>
                </a:solidFill>
                <a:latin typeface="Montserrat" panose="00000500000000000000" pitchFamily="2" charset="0"/>
              </a:rPr>
              <a:t>data querying, extraction.</a:t>
            </a:r>
          </a:p>
          <a:p>
            <a:pPr marL="285750" indent="-285750">
              <a:buFont typeface="Arial" panose="020B0604020202020204" pitchFamily="34" charset="0"/>
              <a:buChar char="•"/>
            </a:pPr>
            <a:r>
              <a:rPr lang="en-US" sz="1100" b="1">
                <a:solidFill>
                  <a:schemeClr val="tx2"/>
                </a:solidFill>
                <a:latin typeface="Montserrat" panose="00000500000000000000" pitchFamily="2" charset="0"/>
              </a:rPr>
              <a:t>Excel: </a:t>
            </a:r>
            <a:r>
              <a:rPr lang="en-US" sz="1100">
                <a:solidFill>
                  <a:schemeClr val="tx2"/>
                </a:solidFill>
                <a:latin typeface="Montserrat" panose="00000500000000000000" pitchFamily="2" charset="0"/>
              </a:rPr>
              <a:t>visualization, in-depth analysis.</a:t>
            </a:r>
          </a:p>
          <a:p>
            <a:endParaRPr lang="en-IN" sz="1100">
              <a:solidFill>
                <a:schemeClr val="tx2"/>
              </a:solidFill>
            </a:endParaRPr>
          </a:p>
        </p:txBody>
      </p:sp>
      <p:grpSp>
        <p:nvGrpSpPr>
          <p:cNvPr id="21" name="Group 20">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2" name="Freeform: Shape 21">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82637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C4CE2E3-584C-D971-1D0B-6C305C0DF92D}"/>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b="1" kern="1200">
                <a:solidFill>
                  <a:schemeClr val="tx1"/>
                </a:solidFill>
                <a:latin typeface="+mj-lt"/>
                <a:ea typeface="+mj-ea"/>
                <a:cs typeface="+mj-cs"/>
              </a:rPr>
              <a:t>DATABASE SCHEMA</a:t>
            </a:r>
          </a:p>
        </p:txBody>
      </p:sp>
      <p:pic>
        <p:nvPicPr>
          <p:cNvPr id="1026" name="Picture 2">
            <a:extLst>
              <a:ext uri="{FF2B5EF4-FFF2-40B4-BE49-F238E27FC236}">
                <a16:creationId xmlns:a16="http://schemas.microsoft.com/office/drawing/2014/main" id="{1B67F0FD-0E4C-98DF-CA20-0A56A0B2C3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895751" y="595367"/>
            <a:ext cx="5708649" cy="5637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31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D2F6DC-5B4C-2C3E-CE90-208B3E234E6E}"/>
              </a:ext>
            </a:extLst>
          </p:cNvPr>
          <p:cNvSpPr>
            <a:spLocks noGrp="1"/>
          </p:cNvSpPr>
          <p:nvPr>
            <p:ph type="title"/>
          </p:nvPr>
        </p:nvSpPr>
        <p:spPr>
          <a:xfrm>
            <a:off x="838200" y="609600"/>
            <a:ext cx="3739341" cy="1330839"/>
          </a:xfrm>
        </p:spPr>
        <p:txBody>
          <a:bodyPr vert="horz" lIns="91440" tIns="45720" rIns="91440" bIns="45720" rtlCol="0" anchor="ctr">
            <a:normAutofit/>
          </a:bodyPr>
          <a:lstStyle/>
          <a:p>
            <a:r>
              <a:rPr lang="en-US" kern="1200">
                <a:solidFill>
                  <a:schemeClr val="tx1"/>
                </a:solidFill>
                <a:latin typeface="+mj-lt"/>
                <a:ea typeface="+mj-ea"/>
                <a:cs typeface="+mj-cs"/>
              </a:rPr>
              <a:t>Performance Insights </a:t>
            </a:r>
          </a:p>
        </p:txBody>
      </p:sp>
      <p:sp>
        <p:nvSpPr>
          <p:cNvPr id="5" name="TextBox 4">
            <a:extLst>
              <a:ext uri="{FF2B5EF4-FFF2-40B4-BE49-F238E27FC236}">
                <a16:creationId xmlns:a16="http://schemas.microsoft.com/office/drawing/2014/main" id="{C4D04D25-49AC-0596-DC5B-9B344BD8C354}"/>
              </a:ext>
            </a:extLst>
          </p:cNvPr>
          <p:cNvSpPr txBox="1"/>
          <p:nvPr/>
        </p:nvSpPr>
        <p:spPr>
          <a:xfrm>
            <a:off x="862366" y="2194102"/>
            <a:ext cx="3427001" cy="3908586"/>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 This is the list of the top 10 performers who are actively using Instagram. </a:t>
            </a:r>
          </a:p>
          <a:p>
            <a:pPr marL="285750" indent="-228600">
              <a:lnSpc>
                <a:spcPct val="90000"/>
              </a:lnSpc>
              <a:spcAft>
                <a:spcPts val="600"/>
              </a:spcAft>
              <a:buFont typeface="Arial" panose="020B0604020202020204" pitchFamily="34" charset="0"/>
              <a:buChar char="•"/>
            </a:pPr>
            <a:r>
              <a:rPr lang="en-US" sz="2000"/>
              <a:t>I calculated based on the total posts, likes, comments and tags used in the posts. </a:t>
            </a:r>
          </a:p>
          <a:p>
            <a:pPr marL="285750" indent="-228600">
              <a:lnSpc>
                <a:spcPct val="90000"/>
              </a:lnSpc>
              <a:spcAft>
                <a:spcPts val="600"/>
              </a:spcAft>
              <a:buFont typeface="Arial" panose="020B0604020202020204" pitchFamily="34" charset="0"/>
              <a:buChar char="•"/>
            </a:pPr>
            <a:r>
              <a:rPr lang="en-US" sz="2000"/>
              <a:t>We can choose them as influencers and we can promote the products. </a:t>
            </a:r>
          </a:p>
        </p:txBody>
      </p:sp>
      <p:graphicFrame>
        <p:nvGraphicFramePr>
          <p:cNvPr id="4" name="Content Placeholder 3">
            <a:extLst>
              <a:ext uri="{FF2B5EF4-FFF2-40B4-BE49-F238E27FC236}">
                <a16:creationId xmlns:a16="http://schemas.microsoft.com/office/drawing/2014/main" id="{03095FA8-3D04-CC14-9A60-310DCBF64A06}"/>
              </a:ext>
            </a:extLst>
          </p:cNvPr>
          <p:cNvGraphicFramePr>
            <a:graphicFrameLocks noGrp="1"/>
          </p:cNvGraphicFramePr>
          <p:nvPr>
            <p:ph idx="1"/>
            <p:extLst>
              <p:ext uri="{D42A27DB-BD31-4B8C-83A1-F6EECF244321}">
                <p14:modId xmlns:p14="http://schemas.microsoft.com/office/powerpoint/2010/main" val="961626194"/>
              </p:ext>
            </p:extLst>
          </p:nvPr>
        </p:nvGraphicFramePr>
        <p:xfrm>
          <a:off x="5445457" y="661916"/>
          <a:ext cx="6155141" cy="55579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35761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8FC8A4F2-B93B-F981-256B-511D0627A36F}"/>
              </a:ext>
            </a:extLst>
          </p:cNvPr>
          <p:cNvGraphicFramePr>
            <a:graphicFrameLocks noGrp="1"/>
          </p:cNvGraphicFramePr>
          <p:nvPr>
            <p:ph idx="1"/>
            <p:extLst>
              <p:ext uri="{D42A27DB-BD31-4B8C-83A1-F6EECF244321}">
                <p14:modId xmlns:p14="http://schemas.microsoft.com/office/powerpoint/2010/main" val="785635820"/>
              </p:ext>
            </p:extLst>
          </p:nvPr>
        </p:nvGraphicFramePr>
        <p:xfrm>
          <a:off x="838200" y="150268"/>
          <a:ext cx="2839496" cy="6557463"/>
        </p:xfrm>
        <a:graphic>
          <a:graphicData uri="http://schemas.openxmlformats.org/drawingml/2006/table">
            <a:tbl>
              <a:tblPr>
                <a:tableStyleId>{5C22544A-7EE6-4342-B048-85BDC9FD1C3A}</a:tableStyleId>
              </a:tblPr>
              <a:tblGrid>
                <a:gridCol w="1555552">
                  <a:extLst>
                    <a:ext uri="{9D8B030D-6E8A-4147-A177-3AD203B41FA5}">
                      <a16:colId xmlns:a16="http://schemas.microsoft.com/office/drawing/2014/main" val="4012940586"/>
                    </a:ext>
                  </a:extLst>
                </a:gridCol>
                <a:gridCol w="1283944">
                  <a:extLst>
                    <a:ext uri="{9D8B030D-6E8A-4147-A177-3AD203B41FA5}">
                      <a16:colId xmlns:a16="http://schemas.microsoft.com/office/drawing/2014/main" val="4291237086"/>
                    </a:ext>
                  </a:extLst>
                </a:gridCol>
              </a:tblGrid>
              <a:tr h="204595">
                <a:tc>
                  <a:txBody>
                    <a:bodyPr/>
                    <a:lstStyle/>
                    <a:p>
                      <a:pPr algn="l" fontAlgn="b"/>
                      <a:r>
                        <a:rPr lang="en-IN" sz="1400" u="none" strike="noStrike">
                          <a:effectLst/>
                        </a:rPr>
                        <a:t>Username </a:t>
                      </a:r>
                      <a:endParaRPr lang="en-IN" sz="1400" b="1" i="0" u="none" strike="noStrike">
                        <a:solidFill>
                          <a:srgbClr val="000000"/>
                        </a:solidFill>
                        <a:effectLst/>
                        <a:latin typeface="Aptos Narrow" panose="020B0004020202020204" pitchFamily="34" charset="0"/>
                      </a:endParaRPr>
                    </a:p>
                  </a:txBody>
                  <a:tcPr marL="4619" marR="4619" marT="4619" marB="0" anchor="b"/>
                </a:tc>
                <a:tc>
                  <a:txBody>
                    <a:bodyPr/>
                    <a:lstStyle/>
                    <a:p>
                      <a:pPr algn="l" fontAlgn="b"/>
                      <a:r>
                        <a:rPr lang="en-IN" sz="1400" u="none" strike="noStrike">
                          <a:effectLst/>
                        </a:rPr>
                        <a:t>Activity </a:t>
                      </a:r>
                      <a:endParaRPr lang="en-IN" sz="1400" b="1"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3311818112"/>
                  </a:ext>
                </a:extLst>
              </a:tr>
              <a:tr h="234333">
                <a:tc>
                  <a:txBody>
                    <a:bodyPr/>
                    <a:lstStyle/>
                    <a:p>
                      <a:pPr algn="l" fontAlgn="b"/>
                      <a:r>
                        <a:rPr lang="en-IN" sz="1400" u="none" strike="noStrike">
                          <a:effectLst/>
                        </a:rPr>
                        <a:t>Hulda.Macejkovic</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2826886400"/>
                  </a:ext>
                </a:extLst>
              </a:tr>
              <a:tr h="204595">
                <a:tc>
                  <a:txBody>
                    <a:bodyPr/>
                    <a:lstStyle/>
                    <a:p>
                      <a:pPr algn="l" fontAlgn="b"/>
                      <a:r>
                        <a:rPr lang="en-IN" sz="1400" u="none" strike="noStrike">
                          <a:effectLst/>
                        </a:rPr>
                        <a:t>Leslie67</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4168692593"/>
                  </a:ext>
                </a:extLst>
              </a:tr>
              <a:tr h="404854">
                <a:tc>
                  <a:txBody>
                    <a:bodyPr/>
                    <a:lstStyle/>
                    <a:p>
                      <a:pPr algn="l" fontAlgn="b"/>
                      <a:r>
                        <a:rPr lang="en-IN" sz="1400" u="none" strike="noStrike">
                          <a:effectLst/>
                        </a:rPr>
                        <a:t>Kasandra_Homenick</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1978179613"/>
                  </a:ext>
                </a:extLst>
              </a:tr>
              <a:tr h="204595">
                <a:tc>
                  <a:txBody>
                    <a:bodyPr/>
                    <a:lstStyle/>
                    <a:p>
                      <a:pPr algn="l" fontAlgn="b"/>
                      <a:r>
                        <a:rPr lang="en-IN" sz="1400" u="none" strike="noStrike">
                          <a:effectLst/>
                        </a:rPr>
                        <a:t>Mckenna17</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643499970"/>
                  </a:ext>
                </a:extLst>
              </a:tr>
              <a:tr h="234333">
                <a:tc>
                  <a:txBody>
                    <a:bodyPr/>
                    <a:lstStyle/>
                    <a:p>
                      <a:pPr algn="l" fontAlgn="b"/>
                      <a:r>
                        <a:rPr lang="en-IN" sz="1400" u="none" strike="noStrike">
                          <a:effectLst/>
                        </a:rPr>
                        <a:t>Mike.Auer39</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3270777577"/>
                  </a:ext>
                </a:extLst>
              </a:tr>
              <a:tr h="234333">
                <a:tc>
                  <a:txBody>
                    <a:bodyPr/>
                    <a:lstStyle/>
                    <a:p>
                      <a:pPr algn="l" fontAlgn="b"/>
                      <a:r>
                        <a:rPr lang="en-IN" sz="1400" u="none" strike="noStrike">
                          <a:effectLst/>
                        </a:rPr>
                        <a:t>Franco_Keebler64</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1263714595"/>
                  </a:ext>
                </a:extLst>
              </a:tr>
              <a:tr h="234333">
                <a:tc>
                  <a:txBody>
                    <a:bodyPr/>
                    <a:lstStyle/>
                    <a:p>
                      <a:pPr algn="l" fontAlgn="b"/>
                      <a:r>
                        <a:rPr lang="en-IN" sz="1400" u="none" strike="noStrike">
                          <a:effectLst/>
                        </a:rPr>
                        <a:t>Jessyca_West</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2746948473"/>
                  </a:ext>
                </a:extLst>
              </a:tr>
              <a:tr h="204595">
                <a:tc>
                  <a:txBody>
                    <a:bodyPr/>
                    <a:lstStyle/>
                    <a:p>
                      <a:pPr algn="l" fontAlgn="b"/>
                      <a:r>
                        <a:rPr lang="en-IN" sz="1400" u="none" strike="noStrike">
                          <a:effectLst/>
                        </a:rPr>
                        <a:t>Linnea59</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731551635"/>
                  </a:ext>
                </a:extLst>
              </a:tr>
              <a:tr h="234333">
                <a:tc>
                  <a:txBody>
                    <a:bodyPr/>
                    <a:lstStyle/>
                    <a:p>
                      <a:pPr algn="l" fontAlgn="b"/>
                      <a:r>
                        <a:rPr lang="en-IN" sz="1400" u="none" strike="noStrike">
                          <a:effectLst/>
                        </a:rPr>
                        <a:t>Morgan.Kassulke</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2015700485"/>
                  </a:ext>
                </a:extLst>
              </a:tr>
              <a:tr h="234333">
                <a:tc>
                  <a:txBody>
                    <a:bodyPr/>
                    <a:lstStyle/>
                    <a:p>
                      <a:pPr algn="l" fontAlgn="b"/>
                      <a:r>
                        <a:rPr lang="en-IN" sz="1400" u="none" strike="noStrike">
                          <a:effectLst/>
                        </a:rPr>
                        <a:t>Janelle.Nikolaus81</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4156103224"/>
                  </a:ext>
                </a:extLst>
              </a:tr>
              <a:tr h="204595">
                <a:tc>
                  <a:txBody>
                    <a:bodyPr/>
                    <a:lstStyle/>
                    <a:p>
                      <a:pPr algn="l" fontAlgn="b"/>
                      <a:r>
                        <a:rPr lang="en-IN" sz="1400" u="none" strike="noStrike">
                          <a:effectLst/>
                        </a:rPr>
                        <a:t>Nia_Haag</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643641712"/>
                  </a:ext>
                </a:extLst>
              </a:tr>
              <a:tr h="404854">
                <a:tc>
                  <a:txBody>
                    <a:bodyPr/>
                    <a:lstStyle/>
                    <a:p>
                      <a:pPr algn="l" fontAlgn="b"/>
                      <a:r>
                        <a:rPr lang="en-IN" sz="1400" u="none" strike="noStrike">
                          <a:effectLst/>
                        </a:rPr>
                        <a:t>Bartholome.Bernhard</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dirty="0">
                          <a:effectLst/>
                        </a:rPr>
                        <a:t>0</a:t>
                      </a:r>
                      <a:endParaRPr lang="en-IN" sz="1400" b="0" i="0" u="none" strike="noStrike" dirty="0">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2582640187"/>
                  </a:ext>
                </a:extLst>
              </a:tr>
              <a:tr h="234333">
                <a:tc>
                  <a:txBody>
                    <a:bodyPr/>
                    <a:lstStyle/>
                    <a:p>
                      <a:pPr algn="l" fontAlgn="b"/>
                      <a:r>
                        <a:rPr lang="en-IN" sz="1400" u="none" strike="noStrike">
                          <a:effectLst/>
                        </a:rPr>
                        <a:t>Esmeralda.Mraz57</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3652630405"/>
                  </a:ext>
                </a:extLst>
              </a:tr>
              <a:tr h="204595">
                <a:tc>
                  <a:txBody>
                    <a:bodyPr/>
                    <a:lstStyle/>
                    <a:p>
                      <a:pPr algn="l" fontAlgn="b"/>
                      <a:r>
                        <a:rPr lang="en-IN" sz="1400" u="none" strike="noStrike">
                          <a:effectLst/>
                        </a:rPr>
                        <a:t>Rocio33</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4011345001"/>
                  </a:ext>
                </a:extLst>
              </a:tr>
              <a:tr h="234333">
                <a:tc>
                  <a:txBody>
                    <a:bodyPr/>
                    <a:lstStyle/>
                    <a:p>
                      <a:pPr algn="l" fontAlgn="b"/>
                      <a:r>
                        <a:rPr lang="en-IN" sz="1400" u="none" strike="noStrike">
                          <a:effectLst/>
                        </a:rPr>
                        <a:t>Esther.Zulauf61</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3455807817"/>
                  </a:ext>
                </a:extLst>
              </a:tr>
              <a:tr h="204595">
                <a:tc>
                  <a:txBody>
                    <a:bodyPr/>
                    <a:lstStyle/>
                    <a:p>
                      <a:pPr algn="l" fontAlgn="b"/>
                      <a:r>
                        <a:rPr lang="en-IN" sz="1400" u="none" strike="noStrike">
                          <a:effectLst/>
                        </a:rPr>
                        <a:t>Bethany20</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1410027148"/>
                  </a:ext>
                </a:extLst>
              </a:tr>
              <a:tr h="234333">
                <a:tc>
                  <a:txBody>
                    <a:bodyPr/>
                    <a:lstStyle/>
                    <a:p>
                      <a:pPr algn="l" fontAlgn="b"/>
                      <a:r>
                        <a:rPr lang="en-IN" sz="1400" u="none" strike="noStrike">
                          <a:effectLst/>
                        </a:rPr>
                        <a:t>David.Osinski47</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1451720633"/>
                  </a:ext>
                </a:extLst>
              </a:tr>
              <a:tr h="234333">
                <a:tc>
                  <a:txBody>
                    <a:bodyPr/>
                    <a:lstStyle/>
                    <a:p>
                      <a:pPr algn="l" fontAlgn="b"/>
                      <a:r>
                        <a:rPr lang="en-IN" sz="1400" u="none" strike="noStrike">
                          <a:effectLst/>
                        </a:rPr>
                        <a:t>Tierra.Trantow</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915599572"/>
                  </a:ext>
                </a:extLst>
              </a:tr>
              <a:tr h="234333">
                <a:tc>
                  <a:txBody>
                    <a:bodyPr/>
                    <a:lstStyle/>
                    <a:p>
                      <a:pPr algn="l" fontAlgn="b"/>
                      <a:r>
                        <a:rPr lang="en-IN" sz="1400" u="none" strike="noStrike">
                          <a:effectLst/>
                        </a:rPr>
                        <a:t>Ollie_Ledner37</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1863274566"/>
                  </a:ext>
                </a:extLst>
              </a:tr>
              <a:tr h="234333">
                <a:tc>
                  <a:txBody>
                    <a:bodyPr/>
                    <a:lstStyle/>
                    <a:p>
                      <a:pPr algn="l" fontAlgn="b"/>
                      <a:r>
                        <a:rPr lang="en-IN" sz="1400" u="none" strike="noStrike">
                          <a:effectLst/>
                        </a:rPr>
                        <a:t>Aniya_Hackett</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2743335157"/>
                  </a:ext>
                </a:extLst>
              </a:tr>
              <a:tr h="204595">
                <a:tc>
                  <a:txBody>
                    <a:bodyPr/>
                    <a:lstStyle/>
                    <a:p>
                      <a:pPr algn="l" fontAlgn="b"/>
                      <a:r>
                        <a:rPr lang="en-IN" sz="1400" u="none" strike="noStrike">
                          <a:effectLst/>
                        </a:rPr>
                        <a:t>Pearl7</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302817729"/>
                  </a:ext>
                </a:extLst>
              </a:tr>
              <a:tr h="234333">
                <a:tc>
                  <a:txBody>
                    <a:bodyPr/>
                    <a:lstStyle/>
                    <a:p>
                      <a:pPr algn="l" fontAlgn="b"/>
                      <a:r>
                        <a:rPr lang="en-IN" sz="1400" u="none" strike="noStrike">
                          <a:effectLst/>
                        </a:rPr>
                        <a:t>Maxwell.Halvorson</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3066196526"/>
                  </a:ext>
                </a:extLst>
              </a:tr>
              <a:tr h="204595">
                <a:tc>
                  <a:txBody>
                    <a:bodyPr/>
                    <a:lstStyle/>
                    <a:p>
                      <a:pPr algn="l" fontAlgn="b"/>
                      <a:r>
                        <a:rPr lang="en-IN" sz="1400" u="none" strike="noStrike">
                          <a:effectLst/>
                        </a:rPr>
                        <a:t>Duane60</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1889150447"/>
                  </a:ext>
                </a:extLst>
              </a:tr>
              <a:tr h="234333">
                <a:tc>
                  <a:txBody>
                    <a:bodyPr/>
                    <a:lstStyle/>
                    <a:p>
                      <a:pPr algn="l" fontAlgn="b"/>
                      <a:r>
                        <a:rPr lang="en-IN" sz="1400" u="none" strike="noStrike">
                          <a:effectLst/>
                        </a:rPr>
                        <a:t>Darby_Herzog</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1518795388"/>
                  </a:ext>
                </a:extLst>
              </a:tr>
              <a:tr h="204595">
                <a:tc>
                  <a:txBody>
                    <a:bodyPr/>
                    <a:lstStyle/>
                    <a:p>
                      <a:pPr algn="l" fontAlgn="b"/>
                      <a:r>
                        <a:rPr lang="en-IN" sz="1400" u="none" strike="noStrike">
                          <a:effectLst/>
                        </a:rPr>
                        <a:t>Jaclyn81</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a:effectLst/>
                        </a:rPr>
                        <a:t>0</a:t>
                      </a:r>
                      <a:endParaRPr lang="en-IN" sz="1400" b="0" i="0" u="none" strike="noStrike">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4161594471"/>
                  </a:ext>
                </a:extLst>
              </a:tr>
              <a:tr h="234333">
                <a:tc>
                  <a:txBody>
                    <a:bodyPr/>
                    <a:lstStyle/>
                    <a:p>
                      <a:pPr algn="l" fontAlgn="b"/>
                      <a:r>
                        <a:rPr lang="en-IN" sz="1400" u="none" strike="noStrike">
                          <a:effectLst/>
                        </a:rPr>
                        <a:t>Julien_Schmidt</a:t>
                      </a:r>
                      <a:endParaRPr lang="en-IN" sz="1400" b="0" i="0" u="none" strike="noStrike">
                        <a:solidFill>
                          <a:srgbClr val="000000"/>
                        </a:solidFill>
                        <a:effectLst/>
                        <a:latin typeface="Aptos Narrow" panose="020B0004020202020204" pitchFamily="34" charset="0"/>
                      </a:endParaRPr>
                    </a:p>
                  </a:txBody>
                  <a:tcPr marL="4619" marR="4619" marT="4619" marB="0" anchor="b"/>
                </a:tc>
                <a:tc>
                  <a:txBody>
                    <a:bodyPr/>
                    <a:lstStyle/>
                    <a:p>
                      <a:pPr algn="r" fontAlgn="b"/>
                      <a:r>
                        <a:rPr lang="en-IN" sz="1400" u="none" strike="noStrike" dirty="0">
                          <a:effectLst/>
                        </a:rPr>
                        <a:t>0</a:t>
                      </a:r>
                      <a:endParaRPr lang="en-IN" sz="1400" b="0" i="0" u="none" strike="noStrike" dirty="0">
                        <a:solidFill>
                          <a:srgbClr val="000000"/>
                        </a:solidFill>
                        <a:effectLst/>
                        <a:latin typeface="Aptos Narrow" panose="020B0004020202020204" pitchFamily="34" charset="0"/>
                      </a:endParaRPr>
                    </a:p>
                  </a:txBody>
                  <a:tcPr marL="4619" marR="4619" marT="4619" marB="0" anchor="b"/>
                </a:tc>
                <a:extLst>
                  <a:ext uri="{0D108BD9-81ED-4DB2-BD59-A6C34878D82A}">
                    <a16:rowId xmlns:a16="http://schemas.microsoft.com/office/drawing/2014/main" val="1934923373"/>
                  </a:ext>
                </a:extLst>
              </a:tr>
            </a:tbl>
          </a:graphicData>
        </a:graphic>
      </p:graphicFrame>
      <p:sp>
        <p:nvSpPr>
          <p:cNvPr id="7" name="TextBox 6">
            <a:extLst>
              <a:ext uri="{FF2B5EF4-FFF2-40B4-BE49-F238E27FC236}">
                <a16:creationId xmlns:a16="http://schemas.microsoft.com/office/drawing/2014/main" id="{104BFE9F-224A-ECC3-826C-F236ECA35C0D}"/>
              </a:ext>
            </a:extLst>
          </p:cNvPr>
          <p:cNvSpPr txBox="1"/>
          <p:nvPr/>
        </p:nvSpPr>
        <p:spPr>
          <a:xfrm>
            <a:off x="4998720" y="1720839"/>
            <a:ext cx="5821680" cy="3416320"/>
          </a:xfrm>
          <a:prstGeom prst="rect">
            <a:avLst/>
          </a:prstGeom>
          <a:noFill/>
        </p:spPr>
        <p:txBody>
          <a:bodyPr wrap="square" rtlCol="0">
            <a:spAutoFit/>
          </a:bodyPr>
          <a:lstStyle/>
          <a:p>
            <a:pPr marL="285750" indent="-285750">
              <a:buFont typeface="Arial" panose="020B0604020202020204" pitchFamily="34" charset="0"/>
              <a:buChar char="•"/>
            </a:pPr>
            <a:r>
              <a:rPr lang="en-IN" dirty="0"/>
              <a:t>This is the list of the users who are inactive on Instagram. </a:t>
            </a:r>
          </a:p>
          <a:p>
            <a:pPr marL="285750" indent="-285750">
              <a:buFont typeface="Arial" panose="020B0604020202020204" pitchFamily="34" charset="0"/>
              <a:buChar char="•"/>
            </a:pPr>
            <a:r>
              <a:rPr lang="en-IN" dirty="0"/>
              <a:t>We can make them active by using a reward system.</a:t>
            </a:r>
          </a:p>
          <a:p>
            <a:pPr marL="285750" indent="-285750">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Reward users for returning and engaging. By assigning Come back and earn a “Welcome Back Badge</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Giving points to users whenever they interact with posts. Later, those points can be redeemed in App-Purchases.</a:t>
            </a:r>
          </a:p>
          <a:p>
            <a:pPr marL="285750" indent="-285750">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Rewarding the users on referral or inviting new users. </a:t>
            </a:r>
          </a:p>
          <a:p>
            <a:pPr marL="285750" indent="-285750">
              <a:buFont typeface="Arial" panose="020B0604020202020204" pitchFamily="34" charset="0"/>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Create a campaign for the user like “7-day posting Challenge” and get rewards after completing it.</a:t>
            </a:r>
          </a:p>
          <a:p>
            <a:pPr marL="285750" indent="-285750">
              <a:buFont typeface="Arial" panose="020B0604020202020204" pitchFamily="34" charset="0"/>
              <a:buChar char="•"/>
            </a:pPr>
            <a:endParaRPr lang="en-IN" dirty="0"/>
          </a:p>
        </p:txBody>
      </p:sp>
      <p:sp>
        <p:nvSpPr>
          <p:cNvPr id="8" name="TextBox 7">
            <a:extLst>
              <a:ext uri="{FF2B5EF4-FFF2-40B4-BE49-F238E27FC236}">
                <a16:creationId xmlns:a16="http://schemas.microsoft.com/office/drawing/2014/main" id="{429A1A31-C271-5207-3CB9-44211866A6FE}"/>
              </a:ext>
            </a:extLst>
          </p:cNvPr>
          <p:cNvSpPr txBox="1"/>
          <p:nvPr/>
        </p:nvSpPr>
        <p:spPr>
          <a:xfrm>
            <a:off x="4998720" y="536348"/>
            <a:ext cx="5821680" cy="523220"/>
          </a:xfrm>
          <a:prstGeom prst="rect">
            <a:avLst/>
          </a:prstGeom>
          <a:noFill/>
        </p:spPr>
        <p:txBody>
          <a:bodyPr wrap="square" rtlCol="0">
            <a:spAutoFit/>
          </a:bodyPr>
          <a:lstStyle/>
          <a:p>
            <a:pPr algn="ctr"/>
            <a:r>
              <a:rPr lang="en-IN" sz="2800" b="1" dirty="0">
                <a:latin typeface="+mj-lt"/>
              </a:rPr>
              <a:t>INACTIVE USERS</a:t>
            </a:r>
          </a:p>
        </p:txBody>
      </p:sp>
    </p:spTree>
    <p:extLst>
      <p:ext uri="{BB962C8B-B14F-4D97-AF65-F5344CB8AC3E}">
        <p14:creationId xmlns:p14="http://schemas.microsoft.com/office/powerpoint/2010/main" val="3421198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385</TotalTime>
  <Words>1193</Words>
  <Application>Microsoft Office PowerPoint</Application>
  <PresentationFormat>Widescreen</PresentationFormat>
  <Paragraphs>245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Aptos Narrow</vt:lpstr>
      <vt:lpstr>Arial</vt:lpstr>
      <vt:lpstr>Calibri</vt:lpstr>
      <vt:lpstr>Montserrat</vt:lpstr>
      <vt:lpstr>Office Theme</vt:lpstr>
      <vt:lpstr>Social Media Analysis</vt:lpstr>
      <vt:lpstr>Introduction to Instagram</vt:lpstr>
      <vt:lpstr>Key Features of Instagram:</vt:lpstr>
      <vt:lpstr>OBJECTIVE</vt:lpstr>
      <vt:lpstr>Problem Statement</vt:lpstr>
      <vt:lpstr>Data Overview</vt:lpstr>
      <vt:lpstr>DATABASE SCHEMA</vt:lpstr>
      <vt:lpstr>Performance Insights </vt:lpstr>
      <vt:lpstr>PowerPoint Presentation</vt:lpstr>
      <vt:lpstr>Distribution of Tags Likes and Comments</vt:lpstr>
      <vt:lpstr>Users who never liked any posts</vt:lpstr>
      <vt:lpstr>Average No. Tags </vt:lpstr>
      <vt:lpstr>Distribution of Users Activity</vt:lpstr>
      <vt:lpstr>Personalising the Ads</vt:lpstr>
      <vt:lpstr>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 Kumar Shapuram</dc:creator>
  <cp:lastModifiedBy>Shiva Kumar Shapuram</cp:lastModifiedBy>
  <cp:revision>8</cp:revision>
  <dcterms:created xsi:type="dcterms:W3CDTF">2025-02-18T20:01:42Z</dcterms:created>
  <dcterms:modified xsi:type="dcterms:W3CDTF">2025-02-20T21:42:53Z</dcterms:modified>
</cp:coreProperties>
</file>