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 id="2147483683" r:id="rId2"/>
    <p:sldMasterId id="2147483684" r:id="rId3"/>
  </p:sldMasterIdLst>
  <p:notesMasterIdLst>
    <p:notesMasterId r:id="rId17"/>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9144000" cy="6858000" type="screen4x3"/>
  <p:notesSz cx="6858000" cy="9144000"/>
  <p:embeddedFontLst>
    <p:embeddedFont>
      <p:font typeface="Source Sans Pro" panose="020B0604020202020204" charset="0"/>
      <p:regular r:id="rId18"/>
      <p:bold r:id="rId19"/>
      <p:italic r:id="rId20"/>
      <p:boldItalic r:id="rId21"/>
    </p:embeddedFont>
    <p:embeddedFont>
      <p:font typeface="PT Sans Narrow" panose="020B0604020202020204" charset="0"/>
      <p:regular r:id="rId22"/>
      <p:bold r:id="rId23"/>
    </p:embeddedFont>
    <p:embeddedFont>
      <p:font typeface="Merriweather" panose="020B0604020202020204" charset="0"/>
      <p:regular r:id="rId24"/>
      <p:bold r:id="rId25"/>
      <p:italic r:id="rId26"/>
      <p:boldItalic r:id="rId27"/>
    </p:embeddedFont>
    <p:embeddedFont>
      <p:font typeface="Calibri" panose="020F0502020204030204" pitchFamily="34" charset="0"/>
      <p:regular r:id="rId28"/>
      <p:bold r:id="rId29"/>
      <p:italic r:id="rId30"/>
      <p:boldItalic r:id="rId31"/>
    </p:embeddedFont>
    <p:embeddedFont>
      <p:font typeface="Open Sans" panose="020B0604020202020204" charset="0"/>
      <p:regular r:id="rId32"/>
      <p:bold r:id="rId33"/>
      <p:italic r:id="rId34"/>
      <p:boldItalic r:id="rId35"/>
    </p:embeddedFont>
    <p:embeddedFont>
      <p:font typeface="Questrial" panose="020B0604020202020204"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B00F36D-A66B-4863-81F9-5A049F2E8C17}">
  <a:tblStyle styleId="{DB00F36D-A66B-4863-81F9-5A049F2E8C17}"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7" d="100"/>
          <a:sy n="67" d="100"/>
        </p:scale>
        <p:origin x="1392"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7.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23141425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118" name="Shape 1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679347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1" name="Shape 2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62483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8" name="Shape 25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28719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5" name="Shape 26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66852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2" name="Shape 27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56666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199" name="Shape 1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61077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207" name="Shape 2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205837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3" name="Shape 21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89430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86679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5" name="Shape 22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89449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1" name="Shape 23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90547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8" name="Shape 23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58149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4" name="Shape 2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751750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9"/>
        <p:cNvGrpSpPr/>
        <p:nvPr/>
      </p:nvGrpSpPr>
      <p:grpSpPr>
        <a:xfrm>
          <a:off x="0" y="0"/>
          <a:ext cx="0" cy="0"/>
          <a:chOff x="0" y="0"/>
          <a:chExt cx="0" cy="0"/>
        </a:xfrm>
      </p:grpSpPr>
      <p:grpSp>
        <p:nvGrpSpPr>
          <p:cNvPr id="20" name="Shape 20"/>
          <p:cNvGrpSpPr/>
          <p:nvPr/>
        </p:nvGrpSpPr>
        <p:grpSpPr>
          <a:xfrm>
            <a:off x="0" y="0"/>
            <a:ext cx="9144000" cy="6858000"/>
            <a:chOff x="0" y="0"/>
            <a:chExt cx="9144000" cy="6858000"/>
          </a:xfrm>
        </p:grpSpPr>
        <p:sp>
          <p:nvSpPr>
            <p:cNvPr id="21" name="Shape 21"/>
            <p:cNvSpPr/>
            <p:nvPr/>
          </p:nvSpPr>
          <p:spPr>
            <a:xfrm>
              <a:off x="0" y="0"/>
              <a:ext cx="7162799" cy="6858000"/>
            </a:xfrm>
            <a:prstGeom prst="rect">
              <a:avLst/>
            </a:prstGeom>
            <a:gradFill>
              <a:gsLst>
                <a:gs pos="0">
                  <a:srgbClr val="010101">
                    <a:alpha val="51764"/>
                  </a:srgbClr>
                </a:gs>
                <a:gs pos="60000">
                  <a:srgbClr val="FEFEFE">
                    <a:alpha val="0"/>
                  </a:srgbClr>
                </a:gs>
                <a:gs pos="100000">
                  <a:srgbClr val="FEFEFE">
                    <a:alpha val="0"/>
                  </a:srgbClr>
                </a:gs>
              </a:gsLst>
              <a:path path="circle">
                <a:fillToRect t="100000" r="100000"/>
              </a:path>
              <a:tileRect l="-100000" b="-100000"/>
            </a:gra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rtl val="0"/>
              </a:endParaRPr>
            </a:p>
          </p:txBody>
        </p:sp>
        <p:sp>
          <p:nvSpPr>
            <p:cNvPr id="22" name="Shape 22"/>
            <p:cNvSpPr/>
            <p:nvPr/>
          </p:nvSpPr>
          <p:spPr>
            <a:xfrm>
              <a:off x="1143000" y="0"/>
              <a:ext cx="8001000" cy="6858000"/>
            </a:xfrm>
            <a:prstGeom prst="rect">
              <a:avLst/>
            </a:prstGeom>
            <a:gradFill>
              <a:gsLst>
                <a:gs pos="0">
                  <a:srgbClr val="010101">
                    <a:alpha val="55686"/>
                  </a:srgbClr>
                </a:gs>
                <a:gs pos="61000">
                  <a:srgbClr val="FEFEFE">
                    <a:alpha val="0"/>
                  </a:srgbClr>
                </a:gs>
                <a:gs pos="100000">
                  <a:srgbClr val="FEFEFE">
                    <a:alpha val="0"/>
                  </a:srgbClr>
                </a:gs>
              </a:gsLst>
              <a:path path="circle">
                <a:fillToRect l="100000" t="100000"/>
              </a:path>
              <a:tileRect r="-100000" b="-100000"/>
            </a:gra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rtl val="0"/>
              </a:endParaRPr>
            </a:p>
          </p:txBody>
        </p:sp>
      </p:grpSp>
      <p:sp>
        <p:nvSpPr>
          <p:cNvPr id="23" name="Shape 23"/>
          <p:cNvSpPr/>
          <p:nvPr/>
        </p:nvSpPr>
        <p:spPr>
          <a:xfrm rot="10800000">
            <a:off x="891821" y="5617773"/>
            <a:ext cx="7382934" cy="537209"/>
          </a:xfrm>
          <a:custGeom>
            <a:avLst/>
            <a:gdLst/>
            <a:ahLst/>
            <a:cxnLst/>
            <a:rect l="0" t="0" r="0" b="0"/>
            <a:pathLst>
              <a:path w="120000" h="120000" extrusionOk="0">
                <a:moveTo>
                  <a:pt x="0" y="120000"/>
                </a:moveTo>
                <a:lnTo>
                  <a:pt x="2557" y="0"/>
                </a:lnTo>
                <a:lnTo>
                  <a:pt x="59827" y="23076"/>
                </a:lnTo>
                <a:lnTo>
                  <a:pt x="117442" y="0"/>
                </a:lnTo>
                <a:lnTo>
                  <a:pt x="120000" y="120000"/>
                </a:lnTo>
                <a:lnTo>
                  <a:pt x="0" y="120000"/>
                </a:lnTo>
                <a:close/>
              </a:path>
            </a:pathLst>
          </a:custGeom>
          <a:gradFill>
            <a:gsLst>
              <a:gs pos="0">
                <a:srgbClr val="010101">
                  <a:alpha val="33725"/>
                </a:srgbClr>
              </a:gs>
              <a:gs pos="30000">
                <a:srgbClr val="010101">
                  <a:alpha val="33725"/>
                </a:srgbClr>
              </a:gs>
              <a:gs pos="100000">
                <a:srgbClr val="010101">
                  <a:alpha val="25882"/>
                </a:srgbClr>
              </a:gs>
            </a:gsLst>
            <a:path path="circle">
              <a:fillToRect l="50000" t="50000" r="50000" b="50000"/>
            </a:path>
            <a:tileRect/>
          </a:gra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rtl val="0"/>
            </a:endParaRPr>
          </a:p>
        </p:txBody>
      </p:sp>
      <p:sp>
        <p:nvSpPr>
          <p:cNvPr id="24" name="Shape 24"/>
          <p:cNvSpPr/>
          <p:nvPr/>
        </p:nvSpPr>
        <p:spPr>
          <a:xfrm>
            <a:off x="989951" y="1016990"/>
            <a:ext cx="7179732" cy="4831642"/>
          </a:xfrm>
          <a:prstGeom prst="rect">
            <a:avLst/>
          </a:prstGeom>
          <a:solidFill>
            <a:srgbClr val="FEFEFE"/>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rtl val="0"/>
            </a:endParaRPr>
          </a:p>
        </p:txBody>
      </p:sp>
      <p:sp>
        <p:nvSpPr>
          <p:cNvPr id="25" name="Shape 25"/>
          <p:cNvSpPr/>
          <p:nvPr/>
        </p:nvSpPr>
        <p:spPr>
          <a:xfrm>
            <a:off x="990600" y="1009650"/>
            <a:ext cx="7179732" cy="4831642"/>
          </a:xfrm>
          <a:prstGeom prst="rect">
            <a:avLst/>
          </a:prstGeom>
          <a:blipFill rotWithShape="1">
            <a:blip r:embed="rId2">
              <a:alphaModFix amt="20000"/>
            </a:blip>
            <a:tile tx="0" ty="0" sx="100000" sy="100000" flip="none" algn="tl"/>
          </a:blip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rtl val="0"/>
            </a:endParaRPr>
          </a:p>
        </p:txBody>
      </p:sp>
      <p:pic>
        <p:nvPicPr>
          <p:cNvPr id="26" name="Shape 26"/>
          <p:cNvPicPr preferRelativeResize="0"/>
          <p:nvPr/>
        </p:nvPicPr>
        <p:blipFill rotWithShape="1">
          <a:blip r:embed="rId3">
            <a:alphaModFix/>
          </a:blip>
          <a:srcRect/>
          <a:stretch/>
        </p:blipFill>
        <p:spPr>
          <a:xfrm rot="1435684">
            <a:off x="769520" y="702068"/>
            <a:ext cx="567831" cy="567829"/>
          </a:xfrm>
          <a:prstGeom prst="rect">
            <a:avLst/>
          </a:prstGeom>
          <a:noFill/>
          <a:ln>
            <a:noFill/>
          </a:ln>
        </p:spPr>
      </p:pic>
      <p:pic>
        <p:nvPicPr>
          <p:cNvPr id="27" name="Shape 27"/>
          <p:cNvPicPr preferRelativeResize="0"/>
          <p:nvPr/>
        </p:nvPicPr>
        <p:blipFill rotWithShape="1">
          <a:blip r:embed="rId3">
            <a:alphaModFix/>
          </a:blip>
          <a:srcRect/>
          <a:stretch/>
        </p:blipFill>
        <p:spPr>
          <a:xfrm rot="4096196">
            <a:off x="7855433" y="749720"/>
            <a:ext cx="566927" cy="566927"/>
          </a:xfrm>
          <a:prstGeom prst="rect">
            <a:avLst/>
          </a:prstGeom>
          <a:noFill/>
          <a:ln>
            <a:noFill/>
          </a:ln>
        </p:spPr>
      </p:pic>
      <p:sp>
        <p:nvSpPr>
          <p:cNvPr id="28" name="Shape 28"/>
          <p:cNvSpPr txBox="1">
            <a:spLocks noGrp="1"/>
          </p:cNvSpPr>
          <p:nvPr>
            <p:ph type="ctrTitle"/>
          </p:nvPr>
        </p:nvSpPr>
        <p:spPr>
          <a:xfrm>
            <a:off x="1727200" y="1794934"/>
            <a:ext cx="5723467" cy="1828089"/>
          </a:xfrm>
          <a:prstGeom prst="rect">
            <a:avLst/>
          </a:prstGeom>
          <a:noFill/>
          <a:ln>
            <a:noFill/>
          </a:ln>
        </p:spPr>
        <p:txBody>
          <a:bodyPr lIns="91425" tIns="91425" rIns="91425" bIns="91425" anchor="b" anchorCtr="0"/>
          <a:lstStyle>
            <a:lvl1pPr marL="0" marR="0" lvl="0" indent="0" algn="ctr" rtl="0">
              <a:spcBef>
                <a:spcPts val="0"/>
              </a:spcBef>
              <a:buClr>
                <a:schemeClr val="dk1"/>
              </a:buClr>
              <a:buFont typeface="Merriweather"/>
              <a:buNone/>
              <a:defRPr sz="4800" b="0" i="0" u="none" strike="noStrike" cap="none">
                <a:solidFill>
                  <a:schemeClr val="dk1"/>
                </a:solidFill>
                <a:latin typeface="Merriweather"/>
                <a:ea typeface="Merriweather"/>
                <a:cs typeface="Merriweather"/>
                <a:sym typeface="Merriweather"/>
              </a:defRPr>
            </a:lvl1pPr>
            <a:lvl2pPr marL="0" marR="0" lvl="1" indent="0" algn="l" rtl="0">
              <a:spcBef>
                <a:spcPts val="0"/>
              </a:spcBef>
              <a:defRPr sz="1800" b="0" i="0" u="none" strike="noStrike" cap="none">
                <a:solidFill>
                  <a:schemeClr val="dk2"/>
                </a:solidFill>
              </a:defRPr>
            </a:lvl2pPr>
            <a:lvl3pPr marL="0" marR="0" lvl="2" indent="0" algn="l" rtl="0">
              <a:spcBef>
                <a:spcPts val="0"/>
              </a:spcBef>
              <a:defRPr sz="1800" b="0" i="0" u="none" strike="noStrike" cap="none">
                <a:solidFill>
                  <a:schemeClr val="dk2"/>
                </a:solidFill>
              </a:defRPr>
            </a:lvl3pPr>
            <a:lvl4pPr marL="0" marR="0" lvl="3" indent="0" algn="l" rtl="0">
              <a:spcBef>
                <a:spcPts val="0"/>
              </a:spcBef>
              <a:defRPr sz="1800" b="0" i="0" u="none" strike="noStrike" cap="none">
                <a:solidFill>
                  <a:schemeClr val="dk2"/>
                </a:solidFill>
              </a:defRPr>
            </a:lvl4pPr>
            <a:lvl5pPr marL="0" marR="0" lvl="4" indent="0" algn="l" rtl="0">
              <a:spcBef>
                <a:spcPts val="0"/>
              </a:spcBef>
              <a:defRPr sz="1800" b="0" i="0" u="none" strike="noStrike" cap="none">
                <a:solidFill>
                  <a:schemeClr val="dk2"/>
                </a:solidFill>
              </a:defRPr>
            </a:lvl5pPr>
            <a:lvl6pPr marL="0" marR="0" lvl="5" indent="0" algn="l" rtl="0">
              <a:spcBef>
                <a:spcPts val="0"/>
              </a:spcBef>
              <a:defRPr sz="1800" b="0" i="0" u="none" strike="noStrike" cap="none">
                <a:solidFill>
                  <a:schemeClr val="dk2"/>
                </a:solidFill>
              </a:defRPr>
            </a:lvl6pPr>
            <a:lvl7pPr marL="0" marR="0" lvl="6" indent="0" algn="l" rtl="0">
              <a:spcBef>
                <a:spcPts val="0"/>
              </a:spcBef>
              <a:defRPr sz="1800" b="0" i="0" u="none" strike="noStrike" cap="none">
                <a:solidFill>
                  <a:schemeClr val="dk2"/>
                </a:solidFill>
              </a:defRPr>
            </a:lvl7pPr>
            <a:lvl8pPr marL="0" marR="0" lvl="7" indent="0" algn="l" rtl="0">
              <a:spcBef>
                <a:spcPts val="0"/>
              </a:spcBef>
              <a:defRPr sz="1800" b="0" i="0" u="none" strike="noStrike" cap="none">
                <a:solidFill>
                  <a:schemeClr val="dk2"/>
                </a:solidFill>
              </a:defRPr>
            </a:lvl8pPr>
            <a:lvl9pPr marL="0" marR="0" lvl="8" indent="0" algn="l" rtl="0">
              <a:spcBef>
                <a:spcPts val="0"/>
              </a:spcBef>
              <a:defRPr sz="1800" b="0" i="0" u="none" strike="noStrike" cap="none">
                <a:solidFill>
                  <a:schemeClr val="dk2"/>
                </a:solidFill>
              </a:defRPr>
            </a:lvl9pPr>
          </a:lstStyle>
          <a:p>
            <a:endParaRPr/>
          </a:p>
        </p:txBody>
      </p:sp>
      <p:sp>
        <p:nvSpPr>
          <p:cNvPr id="29" name="Shape 29"/>
          <p:cNvSpPr txBox="1">
            <a:spLocks noGrp="1"/>
          </p:cNvSpPr>
          <p:nvPr>
            <p:ph type="subTitle" idx="1"/>
          </p:nvPr>
        </p:nvSpPr>
        <p:spPr>
          <a:xfrm>
            <a:off x="1727200" y="3736621"/>
            <a:ext cx="5712178" cy="1524000"/>
          </a:xfrm>
          <a:prstGeom prst="rect">
            <a:avLst/>
          </a:prstGeom>
          <a:noFill/>
          <a:ln>
            <a:noFill/>
          </a:ln>
        </p:spPr>
        <p:txBody>
          <a:bodyPr lIns="91425" tIns="91425" rIns="91425" bIns="91425" anchor="t" anchorCtr="0"/>
          <a:lstStyle>
            <a:lvl1pPr marL="0" marR="0" lvl="0" indent="0" algn="ctr" rtl="0">
              <a:spcBef>
                <a:spcPts val="480"/>
              </a:spcBef>
              <a:buClr>
                <a:schemeClr val="accent2"/>
              </a:buClr>
              <a:buFont typeface="Courgette"/>
              <a:buNone/>
              <a:defRPr sz="2400" b="0" i="0" u="none" strike="noStrike" cap="none">
                <a:solidFill>
                  <a:schemeClr val="dk2"/>
                </a:solidFill>
                <a:latin typeface="Source Sans Pro"/>
                <a:ea typeface="Source Sans Pro"/>
                <a:cs typeface="Source Sans Pro"/>
                <a:sym typeface="Source Sans Pro"/>
              </a:defRPr>
            </a:lvl1pPr>
            <a:lvl2pPr marL="457200" marR="0" lvl="1" indent="0" algn="ctr" rtl="0">
              <a:spcBef>
                <a:spcPts val="440"/>
              </a:spcBef>
              <a:buClr>
                <a:schemeClr val="accent2"/>
              </a:buClr>
              <a:buFont typeface="Courgette"/>
              <a:buNone/>
              <a:defRPr sz="2200" b="0" i="0" u="none" strike="noStrike" cap="none">
                <a:solidFill>
                  <a:srgbClr val="888888"/>
                </a:solidFill>
                <a:latin typeface="Source Sans Pro"/>
                <a:ea typeface="Source Sans Pro"/>
                <a:cs typeface="Source Sans Pro"/>
                <a:sym typeface="Source Sans Pro"/>
              </a:defRPr>
            </a:lvl2pPr>
            <a:lvl3pPr marL="914400" marR="0" lvl="2" indent="0" algn="ctr" rtl="0">
              <a:spcBef>
                <a:spcPts val="400"/>
              </a:spcBef>
              <a:buClr>
                <a:schemeClr val="accent2"/>
              </a:buClr>
              <a:buFont typeface="Courgette"/>
              <a:buNone/>
              <a:defRPr sz="2000" b="0" i="0" u="none" strike="noStrike" cap="none">
                <a:solidFill>
                  <a:srgbClr val="888888"/>
                </a:solidFill>
                <a:latin typeface="Source Sans Pro"/>
                <a:ea typeface="Source Sans Pro"/>
                <a:cs typeface="Source Sans Pro"/>
                <a:sym typeface="Source Sans Pro"/>
              </a:defRPr>
            </a:lvl3pPr>
            <a:lvl4pPr marL="1371600" marR="0" lvl="3" indent="0" algn="ctr" rtl="0">
              <a:spcBef>
                <a:spcPts val="360"/>
              </a:spcBef>
              <a:buClr>
                <a:schemeClr val="accent2"/>
              </a:buClr>
              <a:buFont typeface="Courgette"/>
              <a:buNone/>
              <a:defRPr sz="1800" b="0" i="0" u="none" strike="noStrike" cap="none">
                <a:solidFill>
                  <a:srgbClr val="888888"/>
                </a:solidFill>
                <a:latin typeface="Source Sans Pro"/>
                <a:ea typeface="Source Sans Pro"/>
                <a:cs typeface="Source Sans Pro"/>
                <a:sym typeface="Source Sans Pro"/>
              </a:defRPr>
            </a:lvl4pPr>
            <a:lvl5pPr marL="1828800" marR="0" lvl="4" indent="0" algn="ctr" rtl="0">
              <a:spcBef>
                <a:spcPts val="320"/>
              </a:spcBef>
              <a:buClr>
                <a:schemeClr val="accent2"/>
              </a:buClr>
              <a:buFont typeface="Courgette"/>
              <a:buNone/>
              <a:defRPr sz="1600" b="0" i="0" u="none" strike="noStrike" cap="none">
                <a:solidFill>
                  <a:srgbClr val="888888"/>
                </a:solidFill>
                <a:latin typeface="Source Sans Pro"/>
                <a:ea typeface="Source Sans Pro"/>
                <a:cs typeface="Source Sans Pro"/>
                <a:sym typeface="Source Sans Pro"/>
              </a:defRPr>
            </a:lvl5pPr>
            <a:lvl6pPr marL="2286000" marR="0" lvl="5" indent="0" algn="ctr" rtl="0">
              <a:spcBef>
                <a:spcPts val="320"/>
              </a:spcBef>
              <a:buClr>
                <a:schemeClr val="accent2"/>
              </a:buClr>
              <a:buFont typeface="Courgette"/>
              <a:buNone/>
              <a:defRPr sz="1600" b="0" i="0" u="none" strike="noStrike" cap="none">
                <a:solidFill>
                  <a:srgbClr val="888888"/>
                </a:solidFill>
                <a:latin typeface="Source Sans Pro"/>
                <a:ea typeface="Source Sans Pro"/>
                <a:cs typeface="Source Sans Pro"/>
                <a:sym typeface="Source Sans Pro"/>
              </a:defRPr>
            </a:lvl6pPr>
            <a:lvl7pPr marL="2743200" marR="0" lvl="6" indent="0" algn="ctr" rtl="0">
              <a:spcBef>
                <a:spcPts val="320"/>
              </a:spcBef>
              <a:buClr>
                <a:schemeClr val="accent2"/>
              </a:buClr>
              <a:buFont typeface="Courgette"/>
              <a:buNone/>
              <a:defRPr sz="1600" b="0" i="0" u="none" strike="noStrike" cap="none">
                <a:solidFill>
                  <a:srgbClr val="888888"/>
                </a:solidFill>
                <a:latin typeface="Source Sans Pro"/>
                <a:ea typeface="Source Sans Pro"/>
                <a:cs typeface="Source Sans Pro"/>
                <a:sym typeface="Source Sans Pro"/>
              </a:defRPr>
            </a:lvl7pPr>
            <a:lvl8pPr marL="3200400" marR="0" lvl="7" indent="0" algn="ctr" rtl="0">
              <a:spcBef>
                <a:spcPts val="320"/>
              </a:spcBef>
              <a:buClr>
                <a:schemeClr val="accent2"/>
              </a:buClr>
              <a:buFont typeface="Courgette"/>
              <a:buNone/>
              <a:defRPr sz="1600" b="0" i="0" u="none" strike="noStrike" cap="none">
                <a:solidFill>
                  <a:srgbClr val="888888"/>
                </a:solidFill>
                <a:latin typeface="Source Sans Pro"/>
                <a:ea typeface="Source Sans Pro"/>
                <a:cs typeface="Source Sans Pro"/>
                <a:sym typeface="Source Sans Pro"/>
              </a:defRPr>
            </a:lvl8pPr>
            <a:lvl9pPr marL="3657600" marR="0" lvl="8" indent="0" algn="ctr" rtl="0">
              <a:spcBef>
                <a:spcPts val="320"/>
              </a:spcBef>
              <a:buClr>
                <a:schemeClr val="accent2"/>
              </a:buClr>
              <a:buFont typeface="Courgette"/>
              <a:buNone/>
              <a:defRPr sz="1600" b="0" i="0" u="none" strike="noStrike" cap="none">
                <a:solidFill>
                  <a:srgbClr val="888888"/>
                </a:solidFill>
                <a:latin typeface="Source Sans Pro"/>
                <a:ea typeface="Source Sans Pro"/>
                <a:cs typeface="Source Sans Pro"/>
                <a:sym typeface="Source Sans Pro"/>
              </a:defRPr>
            </a:lvl9pPr>
          </a:lstStyle>
          <a:p>
            <a:endParaRPr/>
          </a:p>
        </p:txBody>
      </p:sp>
      <p:sp>
        <p:nvSpPr>
          <p:cNvPr id="30" name="Shape 30"/>
          <p:cNvSpPr txBox="1">
            <a:spLocks noGrp="1"/>
          </p:cNvSpPr>
          <p:nvPr>
            <p:ph type="dt" idx="10"/>
          </p:nvPr>
        </p:nvSpPr>
        <p:spPr>
          <a:xfrm>
            <a:off x="6770675" y="5357592"/>
            <a:ext cx="1213820"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2"/>
              </a:buClr>
              <a:buFont typeface="Arial"/>
              <a:buNone/>
              <a:defRPr sz="1200" b="0" i="0" u="none" strike="noStrike" cap="none">
                <a:solidFill>
                  <a:schemeClr val="dk2"/>
                </a:solidFill>
                <a:latin typeface="Arial"/>
                <a:ea typeface="Arial"/>
                <a:cs typeface="Arial"/>
                <a:sym typeface="Arial"/>
                <a:rtl val="0"/>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9pPr>
          </a:lstStyle>
          <a:p>
            <a:endParaRPr/>
          </a:p>
        </p:txBody>
      </p:sp>
      <p:sp>
        <p:nvSpPr>
          <p:cNvPr id="31" name="Shape 31"/>
          <p:cNvSpPr txBox="1">
            <a:spLocks noGrp="1"/>
          </p:cNvSpPr>
          <p:nvPr>
            <p:ph type="ftr" idx="11"/>
          </p:nvPr>
        </p:nvSpPr>
        <p:spPr>
          <a:xfrm>
            <a:off x="1174044" y="5357592"/>
            <a:ext cx="5034844"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Arial"/>
              <a:buNone/>
              <a:defRPr sz="1400" b="0" i="0" u="none" strike="noStrike" cap="none">
                <a:solidFill>
                  <a:schemeClr val="dk2"/>
                </a:solidFill>
                <a:latin typeface="Arial"/>
                <a:ea typeface="Arial"/>
                <a:cs typeface="Arial"/>
                <a:sym typeface="Arial"/>
                <a:rtl val="0"/>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9pPr>
          </a:lstStyle>
          <a:p>
            <a:endParaRPr/>
          </a:p>
        </p:txBody>
      </p:sp>
      <p:sp>
        <p:nvSpPr>
          <p:cNvPr id="32" name="Shape 32"/>
          <p:cNvSpPr txBox="1">
            <a:spLocks noGrp="1"/>
          </p:cNvSpPr>
          <p:nvPr>
            <p:ph type="sldNum" idx="12"/>
          </p:nvPr>
        </p:nvSpPr>
        <p:spPr>
          <a:xfrm>
            <a:off x="6213930" y="5357592"/>
            <a:ext cx="554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2"/>
              </a:buClr>
              <a:buSzPct val="25000"/>
              <a:buFont typeface="Open Sans"/>
              <a:buNone/>
            </a:pPr>
            <a:fld id="{00000000-1234-1234-1234-123412341234}" type="slidenum">
              <a:rPr lang="en-US" sz="1000" b="0" i="0" u="none" strike="noStrike" cap="none">
                <a:solidFill>
                  <a:schemeClr val="dk2"/>
                </a:solidFill>
                <a:latin typeface="Open Sans"/>
                <a:ea typeface="Open Sans"/>
                <a:cs typeface="Open Sans"/>
                <a:sym typeface="Open Sans"/>
                <a:rtl val="0"/>
              </a:rPr>
              <a:t>‹#›</a:t>
            </a:fld>
            <a:endParaRPr lang="en-US" sz="1000" b="0" i="0" u="none" strike="noStrike" cap="none">
              <a:solidFill>
                <a:schemeClr val="dk2"/>
              </a:solidFill>
              <a:latin typeface="Open Sans"/>
              <a:ea typeface="Open Sans"/>
              <a:cs typeface="Open Sans"/>
              <a:sym typeface="Open Sans"/>
              <a:rtl val="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1095023" y="817581"/>
            <a:ext cx="6965244" cy="1202484"/>
          </a:xfrm>
          <a:prstGeom prst="rect">
            <a:avLst/>
          </a:prstGeom>
          <a:noFill/>
          <a:ln>
            <a:noFill/>
          </a:ln>
        </p:spPr>
        <p:txBody>
          <a:bodyPr lIns="91425" tIns="91425" rIns="91425" bIns="91425" anchor="ctr" anchorCtr="0"/>
          <a:lstStyle>
            <a:lvl1pPr lvl="0" algn="ctr" rtl="0">
              <a:spcBef>
                <a:spcPts val="0"/>
              </a:spcBef>
              <a:buClr>
                <a:schemeClr val="dk1"/>
              </a:buClr>
              <a:buFont typeface="Merriweather"/>
              <a:buNone/>
              <a:defRPr sz="4400">
                <a:solidFill>
                  <a:schemeClr val="dk1"/>
                </a:solidFill>
                <a:latin typeface="Merriweather"/>
                <a:ea typeface="Merriweather"/>
                <a:cs typeface="Merriweather"/>
                <a:sym typeface="Merriweather"/>
              </a:defRPr>
            </a:lvl1pPr>
            <a:lvl2pPr lvl="1" rtl="0">
              <a:spcBef>
                <a:spcPts val="0"/>
              </a:spcBef>
              <a:defRPr>
                <a:solidFill>
                  <a:schemeClr val="dk2"/>
                </a:solidFill>
              </a:defRPr>
            </a:lvl2pPr>
            <a:lvl3pPr lvl="2" rtl="0">
              <a:spcBef>
                <a:spcPts val="0"/>
              </a:spcBef>
              <a:defRPr>
                <a:solidFill>
                  <a:schemeClr val="dk2"/>
                </a:solidFill>
              </a:defRPr>
            </a:lvl3pPr>
            <a:lvl4pPr lvl="3" rtl="0">
              <a:spcBef>
                <a:spcPts val="0"/>
              </a:spcBef>
              <a:defRPr>
                <a:solidFill>
                  <a:schemeClr val="dk2"/>
                </a:solidFill>
              </a:defRPr>
            </a:lvl4pPr>
            <a:lvl5pPr lvl="4" rtl="0">
              <a:spcBef>
                <a:spcPts val="0"/>
              </a:spcBef>
              <a:defRPr>
                <a:solidFill>
                  <a:schemeClr val="dk2"/>
                </a:solidFill>
              </a:defRPr>
            </a:lvl5pPr>
            <a:lvl6pPr lvl="5" rtl="0">
              <a:spcBef>
                <a:spcPts val="0"/>
              </a:spcBef>
              <a:defRPr>
                <a:solidFill>
                  <a:schemeClr val="dk2"/>
                </a:solidFill>
              </a:defRPr>
            </a:lvl6pPr>
            <a:lvl7pPr lvl="6" rtl="0">
              <a:spcBef>
                <a:spcPts val="0"/>
              </a:spcBef>
              <a:defRPr>
                <a:solidFill>
                  <a:schemeClr val="dk2"/>
                </a:solidFill>
              </a:defRPr>
            </a:lvl7pPr>
            <a:lvl8pPr lvl="7" rtl="0">
              <a:spcBef>
                <a:spcPts val="0"/>
              </a:spcBef>
              <a:defRPr>
                <a:solidFill>
                  <a:schemeClr val="dk2"/>
                </a:solidFill>
              </a:defRPr>
            </a:lvl8pPr>
            <a:lvl9pPr lvl="8" rtl="0">
              <a:spcBef>
                <a:spcPts val="0"/>
              </a:spcBef>
              <a:defRPr>
                <a:solidFill>
                  <a:schemeClr val="dk2"/>
                </a:solidFill>
              </a:defRPr>
            </a:lvl9pPr>
          </a:lstStyle>
          <a:p>
            <a:endParaRPr/>
          </a:p>
        </p:txBody>
      </p:sp>
      <p:sp>
        <p:nvSpPr>
          <p:cNvPr id="106" name="Shape 106"/>
          <p:cNvSpPr txBox="1">
            <a:spLocks noGrp="1"/>
          </p:cNvSpPr>
          <p:nvPr>
            <p:ph type="body" idx="1"/>
          </p:nvPr>
        </p:nvSpPr>
        <p:spPr>
          <a:xfrm rot="5400000">
            <a:off x="2759336" y="822960"/>
            <a:ext cx="3603812" cy="6196404"/>
          </a:xfrm>
          <a:prstGeom prst="rect">
            <a:avLst/>
          </a:prstGeom>
          <a:noFill/>
          <a:ln>
            <a:noFill/>
          </a:ln>
        </p:spPr>
        <p:txBody>
          <a:bodyPr lIns="91425" tIns="91425" rIns="91425" bIns="91425" anchor="ctr" anchorCtr="0"/>
          <a:lstStyle>
            <a:lvl1pPr marL="274320" lvl="0" indent="-144780" algn="l" rtl="0">
              <a:spcBef>
                <a:spcPts val="480"/>
              </a:spcBef>
              <a:buClr>
                <a:schemeClr val="accent2"/>
              </a:buClr>
              <a:buFont typeface="Courgette"/>
              <a:buChar char="O"/>
              <a:defRPr sz="2400">
                <a:solidFill>
                  <a:schemeClr val="dk1"/>
                </a:solidFill>
                <a:latin typeface="Source Sans Pro"/>
                <a:ea typeface="Source Sans Pro"/>
                <a:cs typeface="Source Sans Pro"/>
                <a:sym typeface="Source Sans Pro"/>
              </a:defRPr>
            </a:lvl1pPr>
            <a:lvl2pPr marL="640080" lvl="1" indent="-165735" algn="l" rtl="0">
              <a:spcBef>
                <a:spcPts val="440"/>
              </a:spcBef>
              <a:buClr>
                <a:schemeClr val="accent2"/>
              </a:buClr>
              <a:buFont typeface="Courgette"/>
              <a:buChar char="O"/>
              <a:defRPr sz="2200">
                <a:solidFill>
                  <a:schemeClr val="dk1"/>
                </a:solidFill>
                <a:latin typeface="Source Sans Pro"/>
                <a:ea typeface="Source Sans Pro"/>
                <a:cs typeface="Source Sans Pro"/>
                <a:sym typeface="Source Sans Pro"/>
              </a:defRPr>
            </a:lvl2pPr>
            <a:lvl3pPr marL="914400" lvl="2" indent="-120650" algn="l" rtl="0">
              <a:spcBef>
                <a:spcPts val="400"/>
              </a:spcBef>
              <a:buClr>
                <a:schemeClr val="accent2"/>
              </a:buClr>
              <a:buFont typeface="Courgette"/>
              <a:buChar char="O"/>
              <a:defRPr sz="2000">
                <a:solidFill>
                  <a:schemeClr val="dk1"/>
                </a:solidFill>
                <a:latin typeface="Source Sans Pro"/>
                <a:ea typeface="Source Sans Pro"/>
                <a:cs typeface="Source Sans Pro"/>
                <a:sym typeface="Source Sans Pro"/>
              </a:defRPr>
            </a:lvl3pPr>
            <a:lvl4pPr marL="1280160" lvl="3" indent="-141605" algn="l" rtl="0">
              <a:spcBef>
                <a:spcPts val="360"/>
              </a:spcBef>
              <a:buClr>
                <a:schemeClr val="accent2"/>
              </a:buClr>
              <a:buFont typeface="Courgette"/>
              <a:buChar char="O"/>
              <a:defRPr sz="1800">
                <a:solidFill>
                  <a:schemeClr val="dk1"/>
                </a:solidFill>
                <a:latin typeface="Source Sans Pro"/>
                <a:ea typeface="Source Sans Pro"/>
                <a:cs typeface="Source Sans Pro"/>
                <a:sym typeface="Source Sans Pro"/>
              </a:defRPr>
            </a:lvl4pPr>
            <a:lvl5pPr marL="1645920" lvl="4" indent="-149860" algn="l" rtl="0">
              <a:spcBef>
                <a:spcPts val="320"/>
              </a:spcBef>
              <a:buClr>
                <a:schemeClr val="accent2"/>
              </a:buClr>
              <a:buFont typeface="Courgette"/>
              <a:buChar char="O"/>
              <a:defRPr sz="1600">
                <a:solidFill>
                  <a:schemeClr val="dk1"/>
                </a:solidFill>
                <a:latin typeface="Source Sans Pro"/>
                <a:ea typeface="Source Sans Pro"/>
                <a:cs typeface="Source Sans Pro"/>
                <a:sym typeface="Source Sans Pro"/>
              </a:defRPr>
            </a:lvl5pPr>
            <a:lvl6pPr marL="2011679" lvl="5" indent="-147319" algn="l" rtl="0">
              <a:spcBef>
                <a:spcPts val="320"/>
              </a:spcBef>
              <a:buClr>
                <a:schemeClr val="accent2"/>
              </a:buClr>
              <a:buFont typeface="Courgette"/>
              <a:buChar char="O"/>
              <a:defRPr sz="1600">
                <a:solidFill>
                  <a:schemeClr val="dk1"/>
                </a:solidFill>
                <a:latin typeface="Source Sans Pro"/>
                <a:ea typeface="Source Sans Pro"/>
                <a:cs typeface="Source Sans Pro"/>
                <a:sym typeface="Source Sans Pro"/>
              </a:defRPr>
            </a:lvl6pPr>
            <a:lvl7pPr marL="2377440" lvl="6" indent="-144779" algn="l" rtl="0">
              <a:spcBef>
                <a:spcPts val="320"/>
              </a:spcBef>
              <a:buClr>
                <a:schemeClr val="accent2"/>
              </a:buClr>
              <a:buFont typeface="Courgette"/>
              <a:buChar char="O"/>
              <a:defRPr sz="1600">
                <a:solidFill>
                  <a:schemeClr val="dk1"/>
                </a:solidFill>
                <a:latin typeface="Source Sans Pro"/>
                <a:ea typeface="Source Sans Pro"/>
                <a:cs typeface="Source Sans Pro"/>
                <a:sym typeface="Source Sans Pro"/>
              </a:defRPr>
            </a:lvl7pPr>
            <a:lvl8pPr marL="2743200" lvl="7" indent="-142239" algn="l" rtl="0">
              <a:spcBef>
                <a:spcPts val="320"/>
              </a:spcBef>
              <a:buClr>
                <a:schemeClr val="accent2"/>
              </a:buClr>
              <a:buFont typeface="Courgette"/>
              <a:buChar char="O"/>
              <a:defRPr sz="1600">
                <a:solidFill>
                  <a:schemeClr val="dk1"/>
                </a:solidFill>
                <a:latin typeface="Source Sans Pro"/>
                <a:ea typeface="Source Sans Pro"/>
                <a:cs typeface="Source Sans Pro"/>
                <a:sym typeface="Source Sans Pro"/>
              </a:defRPr>
            </a:lvl8pPr>
            <a:lvl9pPr marL="3108960" lvl="8" indent="-152400" algn="l" rtl="0">
              <a:spcBef>
                <a:spcPts val="320"/>
              </a:spcBef>
              <a:buClr>
                <a:schemeClr val="accent2"/>
              </a:buClr>
              <a:buFont typeface="Courgette"/>
              <a:buChar char="O"/>
              <a:defRPr sz="1600">
                <a:solidFill>
                  <a:schemeClr val="dk1"/>
                </a:solidFill>
                <a:latin typeface="Source Sans Pro"/>
                <a:ea typeface="Source Sans Pro"/>
                <a:cs typeface="Source Sans Pro"/>
                <a:sym typeface="Source Sans Pro"/>
              </a:defRPr>
            </a:lvl9pPr>
          </a:lstStyle>
          <a:p>
            <a:endParaRPr/>
          </a:p>
        </p:txBody>
      </p:sp>
      <p:sp>
        <p:nvSpPr>
          <p:cNvPr id="107" name="Shape 107"/>
          <p:cNvSpPr txBox="1">
            <a:spLocks noGrp="1"/>
          </p:cNvSpPr>
          <p:nvPr>
            <p:ph type="dt" idx="10"/>
          </p:nvPr>
        </p:nvSpPr>
        <p:spPr>
          <a:xfrm>
            <a:off x="6454587" y="5809151"/>
            <a:ext cx="1213820"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2"/>
              </a:buClr>
              <a:buFont typeface="Arial"/>
              <a:buNone/>
              <a:defRPr sz="1200" b="0" i="0" u="none" strike="noStrike" cap="none">
                <a:solidFill>
                  <a:schemeClr val="dk2"/>
                </a:solidFill>
                <a:latin typeface="Arial"/>
                <a:ea typeface="Arial"/>
                <a:cs typeface="Arial"/>
                <a:sym typeface="Arial"/>
                <a:rtl val="0"/>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9pPr>
          </a:lstStyle>
          <a:p>
            <a:endParaRPr/>
          </a:p>
        </p:txBody>
      </p:sp>
      <p:sp>
        <p:nvSpPr>
          <p:cNvPr id="108" name="Shape 108"/>
          <p:cNvSpPr txBox="1">
            <a:spLocks noGrp="1"/>
          </p:cNvSpPr>
          <p:nvPr>
            <p:ph type="ftr" idx="11"/>
          </p:nvPr>
        </p:nvSpPr>
        <p:spPr>
          <a:xfrm>
            <a:off x="914400" y="5809151"/>
            <a:ext cx="5540187"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Arial"/>
              <a:buNone/>
              <a:defRPr sz="1400" b="0" i="0" u="none" strike="noStrike" cap="none">
                <a:solidFill>
                  <a:schemeClr val="dk2"/>
                </a:solidFill>
                <a:latin typeface="Arial"/>
                <a:ea typeface="Arial"/>
                <a:cs typeface="Arial"/>
                <a:sym typeface="Arial"/>
                <a:rtl val="0"/>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9pPr>
          </a:lstStyle>
          <a:p>
            <a:endParaRPr/>
          </a:p>
        </p:txBody>
      </p:sp>
      <p:sp>
        <p:nvSpPr>
          <p:cNvPr id="109" name="Shape 109"/>
          <p:cNvSpPr txBox="1">
            <a:spLocks noGrp="1"/>
          </p:cNvSpPr>
          <p:nvPr>
            <p:ph type="sldNum" idx="12"/>
          </p:nvPr>
        </p:nvSpPr>
        <p:spPr>
          <a:xfrm>
            <a:off x="7670202" y="5809151"/>
            <a:ext cx="554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2"/>
              </a:buClr>
              <a:buSzPct val="25000"/>
              <a:buFont typeface="Open Sans"/>
              <a:buNone/>
            </a:pPr>
            <a:fld id="{00000000-1234-1234-1234-123412341234}" type="slidenum">
              <a:rPr lang="en-US" sz="1000" b="0" i="0" u="none" strike="noStrike" cap="none">
                <a:solidFill>
                  <a:schemeClr val="dk2"/>
                </a:solidFill>
                <a:latin typeface="Open Sans"/>
                <a:ea typeface="Open Sans"/>
                <a:cs typeface="Open Sans"/>
                <a:sym typeface="Open Sans"/>
                <a:rtl val="0"/>
              </a:rPr>
              <a:t>‹#›</a:t>
            </a:fld>
            <a:endParaRPr lang="en-US" sz="1000" b="0" i="0" u="none" strike="noStrike" cap="none">
              <a:solidFill>
                <a:schemeClr val="dk2"/>
              </a:solidFill>
              <a:latin typeface="Open Sans"/>
              <a:ea typeface="Open Sans"/>
              <a:cs typeface="Open Sans"/>
              <a:sym typeface="Open Sans"/>
              <a:rtl val="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rot="5400000">
            <a:off x="4962878" y="2592212"/>
            <a:ext cx="4763911" cy="1430866"/>
          </a:xfrm>
          <a:prstGeom prst="rect">
            <a:avLst/>
          </a:prstGeom>
          <a:noFill/>
          <a:ln>
            <a:noFill/>
          </a:ln>
        </p:spPr>
        <p:txBody>
          <a:bodyPr lIns="91425" tIns="91425" rIns="91425" bIns="91425" anchor="ctr" anchorCtr="0"/>
          <a:lstStyle>
            <a:lvl1pPr lvl="0" algn="l" rtl="0">
              <a:spcBef>
                <a:spcPts val="0"/>
              </a:spcBef>
              <a:defRPr/>
            </a:lvl1pPr>
            <a:lvl2pPr lvl="1" rtl="0">
              <a:spcBef>
                <a:spcPts val="0"/>
              </a:spcBef>
              <a:defRPr>
                <a:solidFill>
                  <a:schemeClr val="dk2"/>
                </a:solidFill>
              </a:defRPr>
            </a:lvl2pPr>
            <a:lvl3pPr lvl="2" rtl="0">
              <a:spcBef>
                <a:spcPts val="0"/>
              </a:spcBef>
              <a:defRPr>
                <a:solidFill>
                  <a:schemeClr val="dk2"/>
                </a:solidFill>
              </a:defRPr>
            </a:lvl3pPr>
            <a:lvl4pPr lvl="3" rtl="0">
              <a:spcBef>
                <a:spcPts val="0"/>
              </a:spcBef>
              <a:defRPr>
                <a:solidFill>
                  <a:schemeClr val="dk2"/>
                </a:solidFill>
              </a:defRPr>
            </a:lvl4pPr>
            <a:lvl5pPr lvl="4" rtl="0">
              <a:spcBef>
                <a:spcPts val="0"/>
              </a:spcBef>
              <a:defRPr>
                <a:solidFill>
                  <a:schemeClr val="dk2"/>
                </a:solidFill>
              </a:defRPr>
            </a:lvl5pPr>
            <a:lvl6pPr lvl="5" rtl="0">
              <a:spcBef>
                <a:spcPts val="0"/>
              </a:spcBef>
              <a:defRPr>
                <a:solidFill>
                  <a:schemeClr val="dk2"/>
                </a:solidFill>
              </a:defRPr>
            </a:lvl6pPr>
            <a:lvl7pPr lvl="6" rtl="0">
              <a:spcBef>
                <a:spcPts val="0"/>
              </a:spcBef>
              <a:defRPr>
                <a:solidFill>
                  <a:schemeClr val="dk2"/>
                </a:solidFill>
              </a:defRPr>
            </a:lvl7pPr>
            <a:lvl8pPr lvl="7" rtl="0">
              <a:spcBef>
                <a:spcPts val="0"/>
              </a:spcBef>
              <a:defRPr>
                <a:solidFill>
                  <a:schemeClr val="dk2"/>
                </a:solidFill>
              </a:defRPr>
            </a:lvl8pPr>
            <a:lvl9pPr lvl="8" rtl="0">
              <a:spcBef>
                <a:spcPts val="0"/>
              </a:spcBef>
              <a:defRPr>
                <a:solidFill>
                  <a:schemeClr val="dk2"/>
                </a:solidFill>
              </a:defRPr>
            </a:lvl9pPr>
          </a:lstStyle>
          <a:p>
            <a:endParaRPr/>
          </a:p>
        </p:txBody>
      </p:sp>
      <p:sp>
        <p:nvSpPr>
          <p:cNvPr id="112" name="Shape 112"/>
          <p:cNvSpPr txBox="1">
            <a:spLocks noGrp="1"/>
          </p:cNvSpPr>
          <p:nvPr>
            <p:ph type="body" idx="1"/>
          </p:nvPr>
        </p:nvSpPr>
        <p:spPr>
          <a:xfrm rot="5400000">
            <a:off x="1686276" y="718255"/>
            <a:ext cx="4402666" cy="5178779"/>
          </a:xfrm>
          <a:prstGeom prst="rect">
            <a:avLst/>
          </a:prstGeom>
          <a:noFill/>
          <a:ln>
            <a:noFill/>
          </a:ln>
        </p:spPr>
        <p:txBody>
          <a:bodyPr lIns="91425" tIns="91425" rIns="91425" bIns="91425" anchor="t" anchorCtr="0"/>
          <a:lstStyle>
            <a:lvl1pPr marL="274320" lvl="0" indent="-144780" algn="l" rtl="0">
              <a:spcBef>
                <a:spcPts val="480"/>
              </a:spcBef>
              <a:buClr>
                <a:schemeClr val="accent2"/>
              </a:buClr>
              <a:buFont typeface="Courgette"/>
              <a:buChar char="O"/>
              <a:defRPr sz="2400">
                <a:solidFill>
                  <a:schemeClr val="dk1"/>
                </a:solidFill>
                <a:latin typeface="Source Sans Pro"/>
                <a:ea typeface="Source Sans Pro"/>
                <a:cs typeface="Source Sans Pro"/>
                <a:sym typeface="Source Sans Pro"/>
              </a:defRPr>
            </a:lvl1pPr>
            <a:lvl2pPr marL="640080" lvl="1" indent="-165735" algn="l" rtl="0">
              <a:spcBef>
                <a:spcPts val="440"/>
              </a:spcBef>
              <a:buClr>
                <a:schemeClr val="accent2"/>
              </a:buClr>
              <a:buFont typeface="Courgette"/>
              <a:buChar char="O"/>
              <a:defRPr sz="2200">
                <a:solidFill>
                  <a:schemeClr val="dk1"/>
                </a:solidFill>
                <a:latin typeface="Source Sans Pro"/>
                <a:ea typeface="Source Sans Pro"/>
                <a:cs typeface="Source Sans Pro"/>
                <a:sym typeface="Source Sans Pro"/>
              </a:defRPr>
            </a:lvl2pPr>
            <a:lvl3pPr marL="914400" lvl="2" indent="-120650" algn="l" rtl="0">
              <a:spcBef>
                <a:spcPts val="400"/>
              </a:spcBef>
              <a:buClr>
                <a:schemeClr val="accent2"/>
              </a:buClr>
              <a:buFont typeface="Courgette"/>
              <a:buChar char="O"/>
              <a:defRPr sz="2000">
                <a:solidFill>
                  <a:schemeClr val="dk1"/>
                </a:solidFill>
                <a:latin typeface="Source Sans Pro"/>
                <a:ea typeface="Source Sans Pro"/>
                <a:cs typeface="Source Sans Pro"/>
                <a:sym typeface="Source Sans Pro"/>
              </a:defRPr>
            </a:lvl3pPr>
            <a:lvl4pPr marL="1280160" lvl="3" indent="-141605" algn="l" rtl="0">
              <a:spcBef>
                <a:spcPts val="360"/>
              </a:spcBef>
              <a:buClr>
                <a:schemeClr val="accent2"/>
              </a:buClr>
              <a:buFont typeface="Courgette"/>
              <a:buChar char="O"/>
              <a:defRPr sz="1800">
                <a:solidFill>
                  <a:schemeClr val="dk1"/>
                </a:solidFill>
                <a:latin typeface="Source Sans Pro"/>
                <a:ea typeface="Source Sans Pro"/>
                <a:cs typeface="Source Sans Pro"/>
                <a:sym typeface="Source Sans Pro"/>
              </a:defRPr>
            </a:lvl4pPr>
            <a:lvl5pPr marL="1645920" lvl="4" indent="-149860" algn="l" rtl="0">
              <a:spcBef>
                <a:spcPts val="320"/>
              </a:spcBef>
              <a:buClr>
                <a:schemeClr val="accent2"/>
              </a:buClr>
              <a:buFont typeface="Courgette"/>
              <a:buChar char="O"/>
              <a:defRPr sz="1600">
                <a:solidFill>
                  <a:schemeClr val="dk1"/>
                </a:solidFill>
                <a:latin typeface="Source Sans Pro"/>
                <a:ea typeface="Source Sans Pro"/>
                <a:cs typeface="Source Sans Pro"/>
                <a:sym typeface="Source Sans Pro"/>
              </a:defRPr>
            </a:lvl5pPr>
            <a:lvl6pPr marL="2011679" lvl="5" indent="-147319" algn="l" rtl="0">
              <a:spcBef>
                <a:spcPts val="320"/>
              </a:spcBef>
              <a:buClr>
                <a:schemeClr val="accent2"/>
              </a:buClr>
              <a:buFont typeface="Courgette"/>
              <a:buChar char="O"/>
              <a:defRPr sz="1600">
                <a:solidFill>
                  <a:schemeClr val="dk1"/>
                </a:solidFill>
                <a:latin typeface="Source Sans Pro"/>
                <a:ea typeface="Source Sans Pro"/>
                <a:cs typeface="Source Sans Pro"/>
                <a:sym typeface="Source Sans Pro"/>
              </a:defRPr>
            </a:lvl6pPr>
            <a:lvl7pPr marL="2377440" lvl="6" indent="-144779" algn="l" rtl="0">
              <a:spcBef>
                <a:spcPts val="320"/>
              </a:spcBef>
              <a:buClr>
                <a:schemeClr val="accent2"/>
              </a:buClr>
              <a:buFont typeface="Courgette"/>
              <a:buChar char="O"/>
              <a:defRPr sz="1600">
                <a:solidFill>
                  <a:schemeClr val="dk1"/>
                </a:solidFill>
                <a:latin typeface="Source Sans Pro"/>
                <a:ea typeface="Source Sans Pro"/>
                <a:cs typeface="Source Sans Pro"/>
                <a:sym typeface="Source Sans Pro"/>
              </a:defRPr>
            </a:lvl7pPr>
            <a:lvl8pPr marL="2743200" lvl="7" indent="-142239" algn="l" rtl="0">
              <a:spcBef>
                <a:spcPts val="320"/>
              </a:spcBef>
              <a:buClr>
                <a:schemeClr val="accent2"/>
              </a:buClr>
              <a:buFont typeface="Courgette"/>
              <a:buChar char="O"/>
              <a:defRPr sz="1600">
                <a:solidFill>
                  <a:schemeClr val="dk1"/>
                </a:solidFill>
                <a:latin typeface="Source Sans Pro"/>
                <a:ea typeface="Source Sans Pro"/>
                <a:cs typeface="Source Sans Pro"/>
                <a:sym typeface="Source Sans Pro"/>
              </a:defRPr>
            </a:lvl8pPr>
            <a:lvl9pPr marL="3108960" lvl="8" indent="-152400" algn="l" rtl="0">
              <a:spcBef>
                <a:spcPts val="320"/>
              </a:spcBef>
              <a:buClr>
                <a:schemeClr val="accent2"/>
              </a:buClr>
              <a:buFont typeface="Courgette"/>
              <a:buChar char="O"/>
              <a:defRPr sz="1600">
                <a:solidFill>
                  <a:schemeClr val="dk1"/>
                </a:solidFill>
                <a:latin typeface="Source Sans Pro"/>
                <a:ea typeface="Source Sans Pro"/>
                <a:cs typeface="Source Sans Pro"/>
                <a:sym typeface="Source Sans Pro"/>
              </a:defRPr>
            </a:lvl9pPr>
          </a:lstStyle>
          <a:p>
            <a:endParaRPr/>
          </a:p>
        </p:txBody>
      </p:sp>
      <p:sp>
        <p:nvSpPr>
          <p:cNvPr id="113" name="Shape 113"/>
          <p:cNvSpPr txBox="1">
            <a:spLocks noGrp="1"/>
          </p:cNvSpPr>
          <p:nvPr>
            <p:ph type="dt" idx="10"/>
          </p:nvPr>
        </p:nvSpPr>
        <p:spPr>
          <a:xfrm>
            <a:off x="6454587" y="5809151"/>
            <a:ext cx="1213820"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2"/>
              </a:buClr>
              <a:buFont typeface="Arial"/>
              <a:buNone/>
              <a:defRPr sz="1200" b="0" i="0" u="none" strike="noStrike" cap="none">
                <a:solidFill>
                  <a:schemeClr val="dk2"/>
                </a:solidFill>
                <a:latin typeface="Arial"/>
                <a:ea typeface="Arial"/>
                <a:cs typeface="Arial"/>
                <a:sym typeface="Arial"/>
                <a:rtl val="0"/>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9pPr>
          </a:lstStyle>
          <a:p>
            <a:endParaRPr/>
          </a:p>
        </p:txBody>
      </p:sp>
      <p:sp>
        <p:nvSpPr>
          <p:cNvPr id="114" name="Shape 114"/>
          <p:cNvSpPr txBox="1">
            <a:spLocks noGrp="1"/>
          </p:cNvSpPr>
          <p:nvPr>
            <p:ph type="ftr" idx="11"/>
          </p:nvPr>
        </p:nvSpPr>
        <p:spPr>
          <a:xfrm>
            <a:off x="914400" y="5809151"/>
            <a:ext cx="5540187"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Arial"/>
              <a:buNone/>
              <a:defRPr sz="1400" b="0" i="0" u="none" strike="noStrike" cap="none">
                <a:solidFill>
                  <a:schemeClr val="dk2"/>
                </a:solidFill>
                <a:latin typeface="Arial"/>
                <a:ea typeface="Arial"/>
                <a:cs typeface="Arial"/>
                <a:sym typeface="Arial"/>
                <a:rtl val="0"/>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9pPr>
          </a:lstStyle>
          <a:p>
            <a:endParaRPr/>
          </a:p>
        </p:txBody>
      </p:sp>
      <p:sp>
        <p:nvSpPr>
          <p:cNvPr id="115" name="Shape 115"/>
          <p:cNvSpPr txBox="1">
            <a:spLocks noGrp="1"/>
          </p:cNvSpPr>
          <p:nvPr>
            <p:ph type="sldNum" idx="12"/>
          </p:nvPr>
        </p:nvSpPr>
        <p:spPr>
          <a:xfrm>
            <a:off x="7670202" y="5809151"/>
            <a:ext cx="554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2"/>
              </a:buClr>
              <a:buSzPct val="25000"/>
              <a:buFont typeface="Open Sans"/>
              <a:buNone/>
            </a:pPr>
            <a:fld id="{00000000-1234-1234-1234-123412341234}" type="slidenum">
              <a:rPr lang="en-US" sz="1000" b="0" i="0" u="none" strike="noStrike" cap="none">
                <a:solidFill>
                  <a:schemeClr val="dk2"/>
                </a:solidFill>
                <a:latin typeface="Open Sans"/>
                <a:ea typeface="Open Sans"/>
                <a:cs typeface="Open Sans"/>
                <a:sym typeface="Open Sans"/>
                <a:rtl val="0"/>
              </a:rPr>
              <a:t>‹#›</a:t>
            </a:fld>
            <a:endParaRPr lang="en-US" sz="1000" b="0" i="0" u="none" strike="noStrike" cap="none">
              <a:solidFill>
                <a:schemeClr val="dk2"/>
              </a:solidFill>
              <a:latin typeface="Open Sans"/>
              <a:ea typeface="Open Sans"/>
              <a:cs typeface="Open Sans"/>
              <a:sym typeface="Open Sans"/>
              <a:rtl val="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lvl="0" algn="ctr" rtl="0">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0" name="Shape 130"/>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lvl="0" indent="-13970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lvl="1" indent="-10795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lvl="2" indent="-76200"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lvl="3" indent="-1016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lvl="4" indent="-1016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lvl="5"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lvl="6"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lvl="7"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lvl="8"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131" name="Shape 13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Arial"/>
              <a:buNone/>
              <a:defRPr sz="1200" b="0" i="0" u="none" strike="noStrike" cap="none">
                <a:solidFill>
                  <a:srgbClr val="888888"/>
                </a:solidFill>
                <a:latin typeface="Arial"/>
                <a:ea typeface="Arial"/>
                <a:cs typeface="Arial"/>
                <a:sym typeface="Arial"/>
                <a:rtl val="0"/>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9pPr>
          </a:lstStyle>
          <a:p>
            <a:endParaRPr/>
          </a:p>
        </p:txBody>
      </p:sp>
      <p:sp>
        <p:nvSpPr>
          <p:cNvPr id="132" name="Shape 13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Arial"/>
              <a:buNone/>
              <a:defRPr sz="1200" b="0" i="0" u="none" strike="noStrike" cap="none">
                <a:solidFill>
                  <a:srgbClr val="888888"/>
                </a:solidFill>
                <a:latin typeface="Arial"/>
                <a:ea typeface="Arial"/>
                <a:cs typeface="Arial"/>
                <a:sym typeface="Arial"/>
                <a:rtl val="0"/>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9pPr>
          </a:lstStyle>
          <a:p>
            <a:endParaRPr/>
          </a:p>
        </p:txBody>
      </p:sp>
      <p:sp>
        <p:nvSpPr>
          <p:cNvPr id="133" name="Shape 13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595959"/>
              </a:buClr>
              <a:buSzPct val="25000"/>
              <a:buFont typeface="Questrial"/>
              <a:buNone/>
            </a:pPr>
            <a:fld id="{00000000-1234-1234-1234-123412341234}" type="slidenum">
              <a:rPr lang="en-US" sz="1200" b="0" i="0" u="none" strike="noStrike" cap="none">
                <a:solidFill>
                  <a:srgbClr val="595959"/>
                </a:solidFill>
                <a:latin typeface="Questrial"/>
                <a:ea typeface="Questrial"/>
                <a:cs typeface="Questrial"/>
                <a:sym typeface="Questrial"/>
                <a:rtl val="0"/>
              </a:rPr>
              <a:t>‹#›</a:t>
            </a:fld>
            <a:endParaRPr lang="en-US" sz="1200" b="0" i="0" u="none" strike="noStrike" cap="none">
              <a:solidFill>
                <a:srgbClr val="595959"/>
              </a:solidFill>
              <a:latin typeface="Questrial"/>
              <a:ea typeface="Questrial"/>
              <a:cs typeface="Questrial"/>
              <a:sym typeface="Questrial"/>
              <a:rtl val="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34"/>
        <p:cNvGrpSpPr/>
        <p:nvPr/>
      </p:nvGrpSpPr>
      <p:grpSpPr>
        <a:xfrm>
          <a:off x="0" y="0"/>
          <a:ext cx="0" cy="0"/>
          <a:chOff x="0" y="0"/>
          <a:chExt cx="0" cy="0"/>
        </a:xfrm>
      </p:grpSpPr>
      <p:sp>
        <p:nvSpPr>
          <p:cNvPr id="135" name="Shape 135"/>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136" name="Shape 136"/>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37" name="Shape 13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Arial"/>
              <a:buNone/>
              <a:defRPr sz="1200" b="0" i="0" u="none" strike="noStrike" cap="none">
                <a:solidFill>
                  <a:srgbClr val="888888"/>
                </a:solidFill>
                <a:latin typeface="Arial"/>
                <a:ea typeface="Arial"/>
                <a:cs typeface="Arial"/>
                <a:sym typeface="Arial"/>
                <a:rtl val="0"/>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9pPr>
          </a:lstStyle>
          <a:p>
            <a:endParaRPr/>
          </a:p>
        </p:txBody>
      </p:sp>
      <p:sp>
        <p:nvSpPr>
          <p:cNvPr id="138" name="Shape 13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Arial"/>
              <a:buNone/>
              <a:defRPr sz="1200" b="0" i="0" u="none" strike="noStrike" cap="none">
                <a:solidFill>
                  <a:srgbClr val="888888"/>
                </a:solidFill>
                <a:latin typeface="Arial"/>
                <a:ea typeface="Arial"/>
                <a:cs typeface="Arial"/>
                <a:sym typeface="Arial"/>
                <a:rtl val="0"/>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9pPr>
          </a:lstStyle>
          <a:p>
            <a:endParaRPr/>
          </a:p>
        </p:txBody>
      </p:sp>
      <p:sp>
        <p:nvSpPr>
          <p:cNvPr id="139" name="Shape 13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2"/>
              </a:buClr>
              <a:buSzPct val="25000"/>
              <a:buFont typeface="Open Sans"/>
              <a:buNone/>
            </a:pPr>
            <a:fld id="{00000000-1234-1234-1234-123412341234}" type="slidenum">
              <a:rPr lang="en-US" sz="1000" b="0" i="0" u="none" strike="noStrike" cap="none">
                <a:solidFill>
                  <a:schemeClr val="dk2"/>
                </a:solidFill>
                <a:latin typeface="Open Sans"/>
                <a:ea typeface="Open Sans"/>
                <a:cs typeface="Open Sans"/>
                <a:sym typeface="Open Sans"/>
                <a:rtl val="0"/>
              </a:rPr>
              <a:t>‹#›</a:t>
            </a:fld>
            <a:endParaRPr lang="en-US" sz="1000" b="0" i="0" u="none" strike="noStrike" cap="none">
              <a:solidFill>
                <a:schemeClr val="dk2"/>
              </a:solidFill>
              <a:latin typeface="Open Sans"/>
              <a:ea typeface="Open Sans"/>
              <a:cs typeface="Open Sans"/>
              <a:sym typeface="Open Sans"/>
              <a:rtl val="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lvl="0" algn="l" rtl="0">
              <a:spcBef>
                <a:spcPts val="0"/>
              </a:spcBef>
              <a:defRPr sz="4000" b="1" cap="none"/>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2" name="Shape 142"/>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lvl="0" indent="0" rtl="0">
              <a:spcBef>
                <a:spcPts val="0"/>
              </a:spcBef>
              <a:buClr>
                <a:srgbClr val="888888"/>
              </a:buClr>
              <a:buFont typeface="Calibri"/>
              <a:buNone/>
              <a:defRPr sz="2000">
                <a:solidFill>
                  <a:srgbClr val="888888"/>
                </a:solidFill>
              </a:defRPr>
            </a:lvl1pPr>
            <a:lvl2pPr marL="457200" lvl="1" indent="0" rtl="0">
              <a:spcBef>
                <a:spcPts val="0"/>
              </a:spcBef>
              <a:buClr>
                <a:srgbClr val="888888"/>
              </a:buClr>
              <a:buFont typeface="Calibri"/>
              <a:buNone/>
              <a:defRPr sz="1800">
                <a:solidFill>
                  <a:srgbClr val="888888"/>
                </a:solidFill>
              </a:defRPr>
            </a:lvl2pPr>
            <a:lvl3pPr marL="914400" lvl="2" indent="0" rtl="0">
              <a:spcBef>
                <a:spcPts val="0"/>
              </a:spcBef>
              <a:buClr>
                <a:srgbClr val="888888"/>
              </a:buClr>
              <a:buFont typeface="Calibri"/>
              <a:buNone/>
              <a:defRPr sz="1600">
                <a:solidFill>
                  <a:srgbClr val="888888"/>
                </a:solidFill>
              </a:defRPr>
            </a:lvl3pPr>
            <a:lvl4pPr marL="1371600" lvl="3" indent="0" rtl="0">
              <a:spcBef>
                <a:spcPts val="0"/>
              </a:spcBef>
              <a:buClr>
                <a:srgbClr val="888888"/>
              </a:buClr>
              <a:buFont typeface="Calibri"/>
              <a:buNone/>
              <a:defRPr sz="1400">
                <a:solidFill>
                  <a:srgbClr val="888888"/>
                </a:solidFill>
              </a:defRPr>
            </a:lvl4pPr>
            <a:lvl5pPr marL="1828800" lvl="4" indent="0" rtl="0">
              <a:spcBef>
                <a:spcPts val="0"/>
              </a:spcBef>
              <a:buClr>
                <a:srgbClr val="888888"/>
              </a:buClr>
              <a:buFont typeface="Calibri"/>
              <a:buNone/>
              <a:defRPr sz="1400">
                <a:solidFill>
                  <a:srgbClr val="888888"/>
                </a:solidFill>
              </a:defRPr>
            </a:lvl5pPr>
            <a:lvl6pPr marL="2286000" lvl="5" indent="0" rtl="0">
              <a:spcBef>
                <a:spcPts val="0"/>
              </a:spcBef>
              <a:buClr>
                <a:srgbClr val="888888"/>
              </a:buClr>
              <a:buFont typeface="Calibri"/>
              <a:buNone/>
              <a:defRPr sz="1400">
                <a:solidFill>
                  <a:srgbClr val="888888"/>
                </a:solidFill>
              </a:defRPr>
            </a:lvl6pPr>
            <a:lvl7pPr marL="2743200" lvl="6" indent="0" rtl="0">
              <a:spcBef>
                <a:spcPts val="0"/>
              </a:spcBef>
              <a:buClr>
                <a:srgbClr val="888888"/>
              </a:buClr>
              <a:buFont typeface="Calibri"/>
              <a:buNone/>
              <a:defRPr sz="1400">
                <a:solidFill>
                  <a:srgbClr val="888888"/>
                </a:solidFill>
              </a:defRPr>
            </a:lvl7pPr>
            <a:lvl8pPr marL="3200400" lvl="7" indent="0" rtl="0">
              <a:spcBef>
                <a:spcPts val="0"/>
              </a:spcBef>
              <a:buClr>
                <a:srgbClr val="888888"/>
              </a:buClr>
              <a:buFont typeface="Calibri"/>
              <a:buNone/>
              <a:defRPr sz="1400">
                <a:solidFill>
                  <a:srgbClr val="888888"/>
                </a:solidFill>
              </a:defRPr>
            </a:lvl8pPr>
            <a:lvl9pPr marL="3657600" lvl="8" indent="0" rtl="0">
              <a:spcBef>
                <a:spcPts val="0"/>
              </a:spcBef>
              <a:buClr>
                <a:srgbClr val="888888"/>
              </a:buClr>
              <a:buFont typeface="Calibri"/>
              <a:buNone/>
              <a:defRPr sz="1400">
                <a:solidFill>
                  <a:srgbClr val="888888"/>
                </a:solidFill>
              </a:defRPr>
            </a:lvl9pPr>
          </a:lstStyle>
          <a:p>
            <a:endParaRPr/>
          </a:p>
        </p:txBody>
      </p:sp>
      <p:sp>
        <p:nvSpPr>
          <p:cNvPr id="143" name="Shape 14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Arial"/>
              <a:buNone/>
              <a:defRPr sz="1200" b="0" i="0" u="none" strike="noStrike" cap="none">
                <a:solidFill>
                  <a:srgbClr val="888888"/>
                </a:solidFill>
                <a:latin typeface="Arial"/>
                <a:ea typeface="Arial"/>
                <a:cs typeface="Arial"/>
                <a:sym typeface="Arial"/>
                <a:rtl val="0"/>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9pPr>
          </a:lstStyle>
          <a:p>
            <a:endParaRPr/>
          </a:p>
        </p:txBody>
      </p:sp>
      <p:sp>
        <p:nvSpPr>
          <p:cNvPr id="144" name="Shape 14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Arial"/>
              <a:buNone/>
              <a:defRPr sz="1200" b="0" i="0" u="none" strike="noStrike" cap="none">
                <a:solidFill>
                  <a:srgbClr val="888888"/>
                </a:solidFill>
                <a:latin typeface="Arial"/>
                <a:ea typeface="Arial"/>
                <a:cs typeface="Arial"/>
                <a:sym typeface="Arial"/>
                <a:rtl val="0"/>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9pPr>
          </a:lstStyle>
          <a:p>
            <a:endParaRPr/>
          </a:p>
        </p:txBody>
      </p:sp>
      <p:sp>
        <p:nvSpPr>
          <p:cNvPr id="145" name="Shape 14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2"/>
              </a:buClr>
              <a:buSzPct val="25000"/>
              <a:buFont typeface="Open Sans"/>
              <a:buNone/>
            </a:pPr>
            <a:fld id="{00000000-1234-1234-1234-123412341234}" type="slidenum">
              <a:rPr lang="en-US" sz="1000" b="0" i="0" u="none" strike="noStrike" cap="none">
                <a:solidFill>
                  <a:schemeClr val="dk2"/>
                </a:solidFill>
                <a:latin typeface="Open Sans"/>
                <a:ea typeface="Open Sans"/>
                <a:cs typeface="Open Sans"/>
                <a:sym typeface="Open Sans"/>
                <a:rtl val="0"/>
              </a:rPr>
              <a:t>‹#›</a:t>
            </a:fld>
            <a:endParaRPr lang="en-US" sz="1000" b="0" i="0" u="none" strike="noStrike" cap="none">
              <a:solidFill>
                <a:schemeClr val="dk2"/>
              </a:solidFill>
              <a:latin typeface="Open Sans"/>
              <a:ea typeface="Open Sans"/>
              <a:cs typeface="Open Sans"/>
              <a:sym typeface="Open Sans"/>
              <a:rtl val="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lvl="0" algn="ctr" rtl="0">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8" name="Shape 148"/>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lvl="0" rtl="0">
              <a:spcBef>
                <a:spcPts val="0"/>
              </a:spcBef>
              <a:defRPr sz="2800"/>
            </a:lvl1pPr>
            <a:lvl2pPr lvl="1" rtl="0">
              <a:spcBef>
                <a:spcPts val="0"/>
              </a:spcBef>
              <a:defRPr sz="2400"/>
            </a:lvl2pPr>
            <a:lvl3pPr lvl="2" rtl="0">
              <a:spcBef>
                <a:spcPts val="0"/>
              </a:spcBef>
              <a:defRPr sz="2000"/>
            </a:lvl3pPr>
            <a:lvl4pPr lvl="3" rtl="0">
              <a:spcBef>
                <a:spcPts val="0"/>
              </a:spcBef>
              <a:defRPr sz="1800"/>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
        <p:nvSpPr>
          <p:cNvPr id="149" name="Shape 149"/>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lvl="0" rtl="0">
              <a:spcBef>
                <a:spcPts val="0"/>
              </a:spcBef>
              <a:defRPr sz="2800"/>
            </a:lvl1pPr>
            <a:lvl2pPr lvl="1" rtl="0">
              <a:spcBef>
                <a:spcPts val="0"/>
              </a:spcBef>
              <a:defRPr sz="2400"/>
            </a:lvl2pPr>
            <a:lvl3pPr lvl="2" rtl="0">
              <a:spcBef>
                <a:spcPts val="0"/>
              </a:spcBef>
              <a:defRPr sz="2000"/>
            </a:lvl3pPr>
            <a:lvl4pPr lvl="3" rtl="0">
              <a:spcBef>
                <a:spcPts val="0"/>
              </a:spcBef>
              <a:defRPr sz="1800"/>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
        <p:nvSpPr>
          <p:cNvPr id="150" name="Shape 15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Arial"/>
              <a:buNone/>
              <a:defRPr sz="1200" b="0" i="0" u="none" strike="noStrike" cap="none">
                <a:solidFill>
                  <a:srgbClr val="888888"/>
                </a:solidFill>
                <a:latin typeface="Arial"/>
                <a:ea typeface="Arial"/>
                <a:cs typeface="Arial"/>
                <a:sym typeface="Arial"/>
                <a:rtl val="0"/>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9pPr>
          </a:lstStyle>
          <a:p>
            <a:endParaRPr/>
          </a:p>
        </p:txBody>
      </p:sp>
      <p:sp>
        <p:nvSpPr>
          <p:cNvPr id="151" name="Shape 15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Arial"/>
              <a:buNone/>
              <a:defRPr sz="1200" b="0" i="0" u="none" strike="noStrike" cap="none">
                <a:solidFill>
                  <a:srgbClr val="888888"/>
                </a:solidFill>
                <a:latin typeface="Arial"/>
                <a:ea typeface="Arial"/>
                <a:cs typeface="Arial"/>
                <a:sym typeface="Arial"/>
                <a:rtl val="0"/>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9pPr>
          </a:lstStyle>
          <a:p>
            <a:endParaRPr/>
          </a:p>
        </p:txBody>
      </p:sp>
      <p:sp>
        <p:nvSpPr>
          <p:cNvPr id="152" name="Shape 15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2"/>
              </a:buClr>
              <a:buSzPct val="25000"/>
              <a:buFont typeface="Open Sans"/>
              <a:buNone/>
            </a:pPr>
            <a:fld id="{00000000-1234-1234-1234-123412341234}" type="slidenum">
              <a:rPr lang="en-US" sz="1000" b="0" i="0" u="none" strike="noStrike" cap="none">
                <a:solidFill>
                  <a:schemeClr val="dk2"/>
                </a:solidFill>
                <a:latin typeface="Open Sans"/>
                <a:ea typeface="Open Sans"/>
                <a:cs typeface="Open Sans"/>
                <a:sym typeface="Open Sans"/>
                <a:rtl val="0"/>
              </a:rPr>
              <a:t>‹#›</a:t>
            </a:fld>
            <a:endParaRPr lang="en-US" sz="1000" b="0" i="0" u="none" strike="noStrike" cap="none">
              <a:solidFill>
                <a:schemeClr val="dk2"/>
              </a:solidFill>
              <a:latin typeface="Open Sans"/>
              <a:ea typeface="Open Sans"/>
              <a:cs typeface="Open Sans"/>
              <a:sym typeface="Open Sans"/>
              <a:rtl val="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55" name="Shape 155"/>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lvl="0" indent="0" rtl="0">
              <a:spcBef>
                <a:spcPts val="0"/>
              </a:spcBef>
              <a:buFont typeface="Calibri"/>
              <a:buNone/>
              <a:defRPr sz="2400" b="1"/>
            </a:lvl1pPr>
            <a:lvl2pPr marL="457200" lvl="1" indent="0" rtl="0">
              <a:spcBef>
                <a:spcPts val="0"/>
              </a:spcBef>
              <a:buFont typeface="Calibri"/>
              <a:buNone/>
              <a:defRPr sz="2000" b="1"/>
            </a:lvl2pPr>
            <a:lvl3pPr marL="914400" lvl="2" indent="0" rtl="0">
              <a:spcBef>
                <a:spcPts val="0"/>
              </a:spcBef>
              <a:buFont typeface="Calibri"/>
              <a:buNone/>
              <a:defRPr sz="1800" b="1"/>
            </a:lvl3pPr>
            <a:lvl4pPr marL="1371600" lvl="3" indent="0" rtl="0">
              <a:spcBef>
                <a:spcPts val="0"/>
              </a:spcBef>
              <a:buFont typeface="Calibri"/>
              <a:buNone/>
              <a:defRPr sz="1600" b="1"/>
            </a:lvl4pPr>
            <a:lvl5pPr marL="1828800" lvl="4" indent="0" rtl="0">
              <a:spcBef>
                <a:spcPts val="0"/>
              </a:spcBef>
              <a:buFont typeface="Calibri"/>
              <a:buNone/>
              <a:defRPr sz="1600" b="1"/>
            </a:lvl5pPr>
            <a:lvl6pPr marL="2286000" lvl="5" indent="0" rtl="0">
              <a:spcBef>
                <a:spcPts val="0"/>
              </a:spcBef>
              <a:buFont typeface="Calibri"/>
              <a:buNone/>
              <a:defRPr sz="1600" b="1"/>
            </a:lvl6pPr>
            <a:lvl7pPr marL="2743200" lvl="6" indent="0" rtl="0">
              <a:spcBef>
                <a:spcPts val="0"/>
              </a:spcBef>
              <a:buFont typeface="Calibri"/>
              <a:buNone/>
              <a:defRPr sz="1600" b="1"/>
            </a:lvl7pPr>
            <a:lvl8pPr marL="3200400" lvl="7" indent="0" rtl="0">
              <a:spcBef>
                <a:spcPts val="0"/>
              </a:spcBef>
              <a:buFont typeface="Calibri"/>
              <a:buNone/>
              <a:defRPr sz="1600" b="1"/>
            </a:lvl8pPr>
            <a:lvl9pPr marL="3657600" lvl="8" indent="0" rtl="0">
              <a:spcBef>
                <a:spcPts val="0"/>
              </a:spcBef>
              <a:buFont typeface="Calibri"/>
              <a:buNone/>
              <a:defRPr sz="1600" b="1"/>
            </a:lvl9pPr>
          </a:lstStyle>
          <a:p>
            <a:endParaRPr/>
          </a:p>
        </p:txBody>
      </p:sp>
      <p:sp>
        <p:nvSpPr>
          <p:cNvPr id="156" name="Shape 156"/>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lvl="0" rtl="0">
              <a:spcBef>
                <a:spcPts val="0"/>
              </a:spcBef>
              <a:defRPr sz="2400"/>
            </a:lvl1pPr>
            <a:lvl2pPr lvl="1" rtl="0">
              <a:spcBef>
                <a:spcPts val="0"/>
              </a:spcBef>
              <a:defRPr sz="2000"/>
            </a:lvl2pPr>
            <a:lvl3pPr lvl="2" rtl="0">
              <a:spcBef>
                <a:spcPts val="0"/>
              </a:spcBef>
              <a:defRPr sz="1800"/>
            </a:lvl3pPr>
            <a:lvl4pPr lvl="3" rtl="0">
              <a:spcBef>
                <a:spcPts val="0"/>
              </a:spcBef>
              <a:defRPr sz="1600"/>
            </a:lvl4pPr>
            <a:lvl5pPr lvl="4" rtl="0">
              <a:spcBef>
                <a:spcPts val="0"/>
              </a:spcBef>
              <a:defRPr sz="1600"/>
            </a:lvl5pPr>
            <a:lvl6pPr lvl="5" rtl="0">
              <a:spcBef>
                <a:spcPts val="0"/>
              </a:spcBef>
              <a:defRPr sz="1600"/>
            </a:lvl6pPr>
            <a:lvl7pPr lvl="6" rtl="0">
              <a:spcBef>
                <a:spcPts val="0"/>
              </a:spcBef>
              <a:defRPr sz="1600"/>
            </a:lvl7pPr>
            <a:lvl8pPr lvl="7" rtl="0">
              <a:spcBef>
                <a:spcPts val="0"/>
              </a:spcBef>
              <a:defRPr sz="1600"/>
            </a:lvl8pPr>
            <a:lvl9pPr lvl="8" rtl="0">
              <a:spcBef>
                <a:spcPts val="0"/>
              </a:spcBef>
              <a:defRPr sz="1600"/>
            </a:lvl9pPr>
          </a:lstStyle>
          <a:p>
            <a:endParaRPr/>
          </a:p>
        </p:txBody>
      </p:sp>
      <p:sp>
        <p:nvSpPr>
          <p:cNvPr id="157" name="Shape 157"/>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lvl="0" indent="0" rtl="0">
              <a:spcBef>
                <a:spcPts val="0"/>
              </a:spcBef>
              <a:buFont typeface="Calibri"/>
              <a:buNone/>
              <a:defRPr sz="2400" b="1"/>
            </a:lvl1pPr>
            <a:lvl2pPr marL="457200" lvl="1" indent="0" rtl="0">
              <a:spcBef>
                <a:spcPts val="0"/>
              </a:spcBef>
              <a:buFont typeface="Calibri"/>
              <a:buNone/>
              <a:defRPr sz="2000" b="1"/>
            </a:lvl2pPr>
            <a:lvl3pPr marL="914400" lvl="2" indent="0" rtl="0">
              <a:spcBef>
                <a:spcPts val="0"/>
              </a:spcBef>
              <a:buFont typeface="Calibri"/>
              <a:buNone/>
              <a:defRPr sz="1800" b="1"/>
            </a:lvl3pPr>
            <a:lvl4pPr marL="1371600" lvl="3" indent="0" rtl="0">
              <a:spcBef>
                <a:spcPts val="0"/>
              </a:spcBef>
              <a:buFont typeface="Calibri"/>
              <a:buNone/>
              <a:defRPr sz="1600" b="1"/>
            </a:lvl4pPr>
            <a:lvl5pPr marL="1828800" lvl="4" indent="0" rtl="0">
              <a:spcBef>
                <a:spcPts val="0"/>
              </a:spcBef>
              <a:buFont typeface="Calibri"/>
              <a:buNone/>
              <a:defRPr sz="1600" b="1"/>
            </a:lvl5pPr>
            <a:lvl6pPr marL="2286000" lvl="5" indent="0" rtl="0">
              <a:spcBef>
                <a:spcPts val="0"/>
              </a:spcBef>
              <a:buFont typeface="Calibri"/>
              <a:buNone/>
              <a:defRPr sz="1600" b="1"/>
            </a:lvl6pPr>
            <a:lvl7pPr marL="2743200" lvl="6" indent="0" rtl="0">
              <a:spcBef>
                <a:spcPts val="0"/>
              </a:spcBef>
              <a:buFont typeface="Calibri"/>
              <a:buNone/>
              <a:defRPr sz="1600" b="1"/>
            </a:lvl7pPr>
            <a:lvl8pPr marL="3200400" lvl="7" indent="0" rtl="0">
              <a:spcBef>
                <a:spcPts val="0"/>
              </a:spcBef>
              <a:buFont typeface="Calibri"/>
              <a:buNone/>
              <a:defRPr sz="1600" b="1"/>
            </a:lvl8pPr>
            <a:lvl9pPr marL="3657600" lvl="8" indent="0" rtl="0">
              <a:spcBef>
                <a:spcPts val="0"/>
              </a:spcBef>
              <a:buFont typeface="Calibri"/>
              <a:buNone/>
              <a:defRPr sz="1600" b="1"/>
            </a:lvl9pPr>
          </a:lstStyle>
          <a:p>
            <a:endParaRPr/>
          </a:p>
        </p:txBody>
      </p:sp>
      <p:sp>
        <p:nvSpPr>
          <p:cNvPr id="158" name="Shape 158"/>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lvl="0" rtl="0">
              <a:spcBef>
                <a:spcPts val="0"/>
              </a:spcBef>
              <a:defRPr sz="2400"/>
            </a:lvl1pPr>
            <a:lvl2pPr lvl="1" rtl="0">
              <a:spcBef>
                <a:spcPts val="0"/>
              </a:spcBef>
              <a:defRPr sz="2000"/>
            </a:lvl2pPr>
            <a:lvl3pPr lvl="2" rtl="0">
              <a:spcBef>
                <a:spcPts val="0"/>
              </a:spcBef>
              <a:defRPr sz="1800"/>
            </a:lvl3pPr>
            <a:lvl4pPr lvl="3" rtl="0">
              <a:spcBef>
                <a:spcPts val="0"/>
              </a:spcBef>
              <a:defRPr sz="1600"/>
            </a:lvl4pPr>
            <a:lvl5pPr lvl="4" rtl="0">
              <a:spcBef>
                <a:spcPts val="0"/>
              </a:spcBef>
              <a:defRPr sz="1600"/>
            </a:lvl5pPr>
            <a:lvl6pPr lvl="5" rtl="0">
              <a:spcBef>
                <a:spcPts val="0"/>
              </a:spcBef>
              <a:defRPr sz="1600"/>
            </a:lvl6pPr>
            <a:lvl7pPr lvl="6" rtl="0">
              <a:spcBef>
                <a:spcPts val="0"/>
              </a:spcBef>
              <a:defRPr sz="1600"/>
            </a:lvl7pPr>
            <a:lvl8pPr lvl="7" rtl="0">
              <a:spcBef>
                <a:spcPts val="0"/>
              </a:spcBef>
              <a:defRPr sz="1600"/>
            </a:lvl8pPr>
            <a:lvl9pPr lvl="8" rtl="0">
              <a:spcBef>
                <a:spcPts val="0"/>
              </a:spcBef>
              <a:defRPr sz="1600"/>
            </a:lvl9pPr>
          </a:lstStyle>
          <a:p>
            <a:endParaRPr/>
          </a:p>
        </p:txBody>
      </p:sp>
      <p:sp>
        <p:nvSpPr>
          <p:cNvPr id="159" name="Shape 15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Arial"/>
              <a:buNone/>
              <a:defRPr sz="1200" b="0" i="0" u="none" strike="noStrike" cap="none">
                <a:solidFill>
                  <a:srgbClr val="888888"/>
                </a:solidFill>
                <a:latin typeface="Arial"/>
                <a:ea typeface="Arial"/>
                <a:cs typeface="Arial"/>
                <a:sym typeface="Arial"/>
                <a:rtl val="0"/>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9pPr>
          </a:lstStyle>
          <a:p>
            <a:endParaRPr/>
          </a:p>
        </p:txBody>
      </p:sp>
      <p:sp>
        <p:nvSpPr>
          <p:cNvPr id="160" name="Shape 16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Arial"/>
              <a:buNone/>
              <a:defRPr sz="1200" b="0" i="0" u="none" strike="noStrike" cap="none">
                <a:solidFill>
                  <a:srgbClr val="888888"/>
                </a:solidFill>
                <a:latin typeface="Arial"/>
                <a:ea typeface="Arial"/>
                <a:cs typeface="Arial"/>
                <a:sym typeface="Arial"/>
                <a:rtl val="0"/>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9pPr>
          </a:lstStyle>
          <a:p>
            <a:endParaRPr/>
          </a:p>
        </p:txBody>
      </p:sp>
      <p:sp>
        <p:nvSpPr>
          <p:cNvPr id="161" name="Shape 16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2"/>
              </a:buClr>
              <a:buSzPct val="25000"/>
              <a:buFont typeface="Open Sans"/>
              <a:buNone/>
            </a:pPr>
            <a:fld id="{00000000-1234-1234-1234-123412341234}" type="slidenum">
              <a:rPr lang="en-US" sz="1000" b="0" i="0" u="none" strike="noStrike" cap="none">
                <a:solidFill>
                  <a:schemeClr val="dk2"/>
                </a:solidFill>
                <a:latin typeface="Open Sans"/>
                <a:ea typeface="Open Sans"/>
                <a:cs typeface="Open Sans"/>
                <a:sym typeface="Open Sans"/>
                <a:rtl val="0"/>
              </a:rPr>
              <a:t>‹#›</a:t>
            </a:fld>
            <a:endParaRPr lang="en-US" sz="1000" b="0" i="0" u="none" strike="noStrike" cap="none">
              <a:solidFill>
                <a:schemeClr val="dk2"/>
              </a:solidFill>
              <a:latin typeface="Open Sans"/>
              <a:ea typeface="Open Sans"/>
              <a:cs typeface="Open Sans"/>
              <a:sym typeface="Open Sans"/>
              <a:rtl val="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lvl="0" algn="ctr" rtl="0">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64" name="Shape 16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Arial"/>
              <a:buNone/>
              <a:defRPr sz="1200" b="0" i="0" u="none" strike="noStrike" cap="none">
                <a:solidFill>
                  <a:srgbClr val="888888"/>
                </a:solidFill>
                <a:latin typeface="Arial"/>
                <a:ea typeface="Arial"/>
                <a:cs typeface="Arial"/>
                <a:sym typeface="Arial"/>
                <a:rtl val="0"/>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9pPr>
          </a:lstStyle>
          <a:p>
            <a:endParaRPr/>
          </a:p>
        </p:txBody>
      </p:sp>
      <p:sp>
        <p:nvSpPr>
          <p:cNvPr id="165" name="Shape 16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Arial"/>
              <a:buNone/>
              <a:defRPr sz="1200" b="0" i="0" u="none" strike="noStrike" cap="none">
                <a:solidFill>
                  <a:srgbClr val="888888"/>
                </a:solidFill>
                <a:latin typeface="Arial"/>
                <a:ea typeface="Arial"/>
                <a:cs typeface="Arial"/>
                <a:sym typeface="Arial"/>
                <a:rtl val="0"/>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9pPr>
          </a:lstStyle>
          <a:p>
            <a:endParaRPr/>
          </a:p>
        </p:txBody>
      </p:sp>
      <p:sp>
        <p:nvSpPr>
          <p:cNvPr id="166" name="Shape 16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2"/>
              </a:buClr>
              <a:buSzPct val="25000"/>
              <a:buFont typeface="Open Sans"/>
              <a:buNone/>
            </a:pPr>
            <a:fld id="{00000000-1234-1234-1234-123412341234}" type="slidenum">
              <a:rPr lang="en-US" sz="1000" b="0" i="0" u="none" strike="noStrike" cap="none">
                <a:solidFill>
                  <a:schemeClr val="dk2"/>
                </a:solidFill>
                <a:latin typeface="Open Sans"/>
                <a:ea typeface="Open Sans"/>
                <a:cs typeface="Open Sans"/>
                <a:sym typeface="Open Sans"/>
                <a:rtl val="0"/>
              </a:rPr>
              <a:t>‹#›</a:t>
            </a:fld>
            <a:endParaRPr lang="en-US" sz="1000" b="0" i="0" u="none" strike="noStrike" cap="none">
              <a:solidFill>
                <a:schemeClr val="dk2"/>
              </a:solidFill>
              <a:latin typeface="Open Sans"/>
              <a:ea typeface="Open Sans"/>
              <a:cs typeface="Open Sans"/>
              <a:sym typeface="Open Sans"/>
              <a:rtl val="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67"/>
        <p:cNvGrpSpPr/>
        <p:nvPr/>
      </p:nvGrpSpPr>
      <p:grpSpPr>
        <a:xfrm>
          <a:off x="0" y="0"/>
          <a:ext cx="0" cy="0"/>
          <a:chOff x="0" y="0"/>
          <a:chExt cx="0" cy="0"/>
        </a:xfrm>
      </p:grpSpPr>
      <p:sp>
        <p:nvSpPr>
          <p:cNvPr id="168" name="Shape 16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Arial"/>
              <a:buNone/>
              <a:defRPr sz="1200" b="0" i="0" u="none" strike="noStrike" cap="none">
                <a:solidFill>
                  <a:srgbClr val="888888"/>
                </a:solidFill>
                <a:latin typeface="Arial"/>
                <a:ea typeface="Arial"/>
                <a:cs typeface="Arial"/>
                <a:sym typeface="Arial"/>
                <a:rtl val="0"/>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9pPr>
          </a:lstStyle>
          <a:p>
            <a:endParaRPr/>
          </a:p>
        </p:txBody>
      </p:sp>
      <p:sp>
        <p:nvSpPr>
          <p:cNvPr id="169" name="Shape 16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Arial"/>
              <a:buNone/>
              <a:defRPr sz="1200" b="0" i="0" u="none" strike="noStrike" cap="none">
                <a:solidFill>
                  <a:srgbClr val="888888"/>
                </a:solidFill>
                <a:latin typeface="Arial"/>
                <a:ea typeface="Arial"/>
                <a:cs typeface="Arial"/>
                <a:sym typeface="Arial"/>
                <a:rtl val="0"/>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9pPr>
          </a:lstStyle>
          <a:p>
            <a:endParaRPr/>
          </a:p>
        </p:txBody>
      </p:sp>
      <p:sp>
        <p:nvSpPr>
          <p:cNvPr id="170" name="Shape 17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Arial"/>
              <a:buNone/>
            </a:pPr>
            <a:fld id="{00000000-1234-1234-1234-123412341234}" type="slidenum">
              <a:rPr lang="en-US" sz="1200" b="0" i="0" u="none" strike="noStrike" cap="none">
                <a:solidFill>
                  <a:srgbClr val="888888"/>
                </a:solidFill>
                <a:latin typeface="Arial"/>
                <a:ea typeface="Arial"/>
                <a:cs typeface="Arial"/>
                <a:sym typeface="Arial"/>
                <a:rtl val="0"/>
              </a:rPr>
              <a:t>‹#›</a:t>
            </a:fld>
            <a:endParaRPr lang="en-US" sz="1200" b="0" i="0" u="none" strike="noStrike" cap="none">
              <a:solidFill>
                <a:srgbClr val="888888"/>
              </a:solidFill>
              <a:latin typeface="Arial"/>
              <a:ea typeface="Arial"/>
              <a:cs typeface="Arial"/>
              <a:sym typeface="Arial"/>
              <a:rtl val="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lvl="0" algn="l" rtl="0">
              <a:spcBef>
                <a:spcPts val="0"/>
              </a:spcBef>
              <a:defRPr sz="2000" b="1"/>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3" name="Shape 173"/>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lvl="0" rtl="0">
              <a:spcBef>
                <a:spcPts val="0"/>
              </a:spcBef>
              <a:defRPr sz="3200"/>
            </a:lvl1pPr>
            <a:lvl2pPr lvl="1" rtl="0">
              <a:spcBef>
                <a:spcPts val="0"/>
              </a:spcBef>
              <a:defRPr sz="2800"/>
            </a:lvl2pPr>
            <a:lvl3pPr lvl="2" rtl="0">
              <a:spcBef>
                <a:spcPts val="0"/>
              </a:spcBef>
              <a:defRPr sz="2400"/>
            </a:lvl3pPr>
            <a:lvl4pPr lvl="3" rtl="0">
              <a:spcBef>
                <a:spcPts val="0"/>
              </a:spcBef>
              <a:defRPr sz="2000"/>
            </a:lvl4pPr>
            <a:lvl5pPr lvl="4" rtl="0">
              <a:spcBef>
                <a:spcPts val="0"/>
              </a:spcBef>
              <a:defRPr sz="2000"/>
            </a:lvl5pPr>
            <a:lvl6pPr lvl="5" rtl="0">
              <a:spcBef>
                <a:spcPts val="0"/>
              </a:spcBef>
              <a:defRPr sz="2000"/>
            </a:lvl6pPr>
            <a:lvl7pPr lvl="6" rtl="0">
              <a:spcBef>
                <a:spcPts val="0"/>
              </a:spcBef>
              <a:defRPr sz="2000"/>
            </a:lvl7pPr>
            <a:lvl8pPr lvl="7" rtl="0">
              <a:spcBef>
                <a:spcPts val="0"/>
              </a:spcBef>
              <a:defRPr sz="2000"/>
            </a:lvl8pPr>
            <a:lvl9pPr lvl="8" rtl="0">
              <a:spcBef>
                <a:spcPts val="0"/>
              </a:spcBef>
              <a:defRPr sz="2000"/>
            </a:lvl9pPr>
          </a:lstStyle>
          <a:p>
            <a:endParaRPr/>
          </a:p>
        </p:txBody>
      </p:sp>
      <p:sp>
        <p:nvSpPr>
          <p:cNvPr id="174" name="Shape 174"/>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lvl="0" indent="0" rtl="0">
              <a:spcBef>
                <a:spcPts val="0"/>
              </a:spcBef>
              <a:buFont typeface="Calibri"/>
              <a:buNone/>
              <a:defRPr sz="1400"/>
            </a:lvl1pPr>
            <a:lvl2pPr marL="457200" lvl="1" indent="0" rtl="0">
              <a:spcBef>
                <a:spcPts val="0"/>
              </a:spcBef>
              <a:buFont typeface="Calibri"/>
              <a:buNone/>
              <a:defRPr sz="1200"/>
            </a:lvl2pPr>
            <a:lvl3pPr marL="914400" lvl="2" indent="0" rtl="0">
              <a:spcBef>
                <a:spcPts val="0"/>
              </a:spcBef>
              <a:buFont typeface="Calibri"/>
              <a:buNone/>
              <a:defRPr sz="1000"/>
            </a:lvl3pPr>
            <a:lvl4pPr marL="1371600" lvl="3" indent="0" rtl="0">
              <a:spcBef>
                <a:spcPts val="0"/>
              </a:spcBef>
              <a:buFont typeface="Calibri"/>
              <a:buNone/>
              <a:defRPr sz="900"/>
            </a:lvl4pPr>
            <a:lvl5pPr marL="1828800" lvl="4" indent="0" rtl="0">
              <a:spcBef>
                <a:spcPts val="0"/>
              </a:spcBef>
              <a:buFont typeface="Calibri"/>
              <a:buNone/>
              <a:defRPr sz="900"/>
            </a:lvl5pPr>
            <a:lvl6pPr marL="2286000" lvl="5" indent="0" rtl="0">
              <a:spcBef>
                <a:spcPts val="0"/>
              </a:spcBef>
              <a:buFont typeface="Calibri"/>
              <a:buNone/>
              <a:defRPr sz="900"/>
            </a:lvl6pPr>
            <a:lvl7pPr marL="2743200" lvl="6" indent="0" rtl="0">
              <a:spcBef>
                <a:spcPts val="0"/>
              </a:spcBef>
              <a:buFont typeface="Calibri"/>
              <a:buNone/>
              <a:defRPr sz="900"/>
            </a:lvl7pPr>
            <a:lvl8pPr marL="3200400" lvl="7" indent="0" rtl="0">
              <a:spcBef>
                <a:spcPts val="0"/>
              </a:spcBef>
              <a:buFont typeface="Calibri"/>
              <a:buNone/>
              <a:defRPr sz="900"/>
            </a:lvl8pPr>
            <a:lvl9pPr marL="3657600" lvl="8" indent="0" rtl="0">
              <a:spcBef>
                <a:spcPts val="0"/>
              </a:spcBef>
              <a:buFont typeface="Calibri"/>
              <a:buNone/>
              <a:defRPr sz="900"/>
            </a:lvl9pPr>
          </a:lstStyle>
          <a:p>
            <a:endParaRPr/>
          </a:p>
        </p:txBody>
      </p:sp>
      <p:sp>
        <p:nvSpPr>
          <p:cNvPr id="175" name="Shape 17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Arial"/>
              <a:buNone/>
              <a:defRPr sz="1200" b="0" i="0" u="none" strike="noStrike" cap="none">
                <a:solidFill>
                  <a:srgbClr val="888888"/>
                </a:solidFill>
                <a:latin typeface="Arial"/>
                <a:ea typeface="Arial"/>
                <a:cs typeface="Arial"/>
                <a:sym typeface="Arial"/>
                <a:rtl val="0"/>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9pPr>
          </a:lstStyle>
          <a:p>
            <a:endParaRPr/>
          </a:p>
        </p:txBody>
      </p:sp>
      <p:sp>
        <p:nvSpPr>
          <p:cNvPr id="176" name="Shape 17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Arial"/>
              <a:buNone/>
              <a:defRPr sz="1200" b="0" i="0" u="none" strike="noStrike" cap="none">
                <a:solidFill>
                  <a:srgbClr val="888888"/>
                </a:solidFill>
                <a:latin typeface="Arial"/>
                <a:ea typeface="Arial"/>
                <a:cs typeface="Arial"/>
                <a:sym typeface="Arial"/>
                <a:rtl val="0"/>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9pPr>
          </a:lstStyle>
          <a:p>
            <a:endParaRPr/>
          </a:p>
        </p:txBody>
      </p:sp>
      <p:sp>
        <p:nvSpPr>
          <p:cNvPr id="177" name="Shape 17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2"/>
              </a:buClr>
              <a:buSzPct val="25000"/>
              <a:buFont typeface="Open Sans"/>
              <a:buNone/>
            </a:pPr>
            <a:fld id="{00000000-1234-1234-1234-123412341234}" type="slidenum">
              <a:rPr lang="en-US" sz="1000" b="0" i="0" u="none" strike="noStrike" cap="none">
                <a:solidFill>
                  <a:schemeClr val="dk2"/>
                </a:solidFill>
                <a:latin typeface="Open Sans"/>
                <a:ea typeface="Open Sans"/>
                <a:cs typeface="Open Sans"/>
                <a:sym typeface="Open Sans"/>
                <a:rtl val="0"/>
              </a:rPr>
              <a:t>‹#›</a:t>
            </a:fld>
            <a:endParaRPr lang="en-US" sz="1000" b="0" i="0" u="none" strike="noStrike" cap="none">
              <a:solidFill>
                <a:schemeClr val="dk2"/>
              </a:solidFill>
              <a:latin typeface="Open Sans"/>
              <a:ea typeface="Open Sans"/>
              <a:cs typeface="Open Sans"/>
              <a:sym typeface="Open Sans"/>
              <a:rtl val="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1095023" y="817581"/>
            <a:ext cx="6965244" cy="1202484"/>
          </a:xfrm>
          <a:prstGeom prst="rect">
            <a:avLst/>
          </a:prstGeom>
          <a:noFill/>
          <a:ln>
            <a:noFill/>
          </a:ln>
        </p:spPr>
        <p:txBody>
          <a:bodyPr lIns="91425" tIns="91425" rIns="91425" bIns="91425" anchor="ctr" anchorCtr="0"/>
          <a:lstStyle>
            <a:lvl1pPr lvl="0" algn="ctr" rtl="0">
              <a:spcBef>
                <a:spcPts val="0"/>
              </a:spcBef>
              <a:buClr>
                <a:schemeClr val="dk1"/>
              </a:buClr>
              <a:buFont typeface="Merriweather"/>
              <a:buNone/>
              <a:defRPr sz="4400">
                <a:solidFill>
                  <a:schemeClr val="dk1"/>
                </a:solidFill>
                <a:latin typeface="Merriweather"/>
                <a:ea typeface="Merriweather"/>
                <a:cs typeface="Merriweather"/>
                <a:sym typeface="Merriweather"/>
              </a:defRPr>
            </a:lvl1pPr>
            <a:lvl2pPr lvl="1" rtl="0">
              <a:spcBef>
                <a:spcPts val="0"/>
              </a:spcBef>
              <a:defRPr>
                <a:solidFill>
                  <a:schemeClr val="dk2"/>
                </a:solidFill>
              </a:defRPr>
            </a:lvl2pPr>
            <a:lvl3pPr lvl="2" rtl="0">
              <a:spcBef>
                <a:spcPts val="0"/>
              </a:spcBef>
              <a:defRPr>
                <a:solidFill>
                  <a:schemeClr val="dk2"/>
                </a:solidFill>
              </a:defRPr>
            </a:lvl3pPr>
            <a:lvl4pPr lvl="3" rtl="0">
              <a:spcBef>
                <a:spcPts val="0"/>
              </a:spcBef>
              <a:defRPr>
                <a:solidFill>
                  <a:schemeClr val="dk2"/>
                </a:solidFill>
              </a:defRPr>
            </a:lvl4pPr>
            <a:lvl5pPr lvl="4" rtl="0">
              <a:spcBef>
                <a:spcPts val="0"/>
              </a:spcBef>
              <a:defRPr>
                <a:solidFill>
                  <a:schemeClr val="dk2"/>
                </a:solidFill>
              </a:defRPr>
            </a:lvl5pPr>
            <a:lvl6pPr lvl="5" rtl="0">
              <a:spcBef>
                <a:spcPts val="0"/>
              </a:spcBef>
              <a:defRPr>
                <a:solidFill>
                  <a:schemeClr val="dk2"/>
                </a:solidFill>
              </a:defRPr>
            </a:lvl6pPr>
            <a:lvl7pPr lvl="6" rtl="0">
              <a:spcBef>
                <a:spcPts val="0"/>
              </a:spcBef>
              <a:defRPr>
                <a:solidFill>
                  <a:schemeClr val="dk2"/>
                </a:solidFill>
              </a:defRPr>
            </a:lvl7pPr>
            <a:lvl8pPr lvl="7" rtl="0">
              <a:spcBef>
                <a:spcPts val="0"/>
              </a:spcBef>
              <a:defRPr>
                <a:solidFill>
                  <a:schemeClr val="dk2"/>
                </a:solidFill>
              </a:defRPr>
            </a:lvl8pPr>
            <a:lvl9pPr lvl="8" rtl="0">
              <a:spcBef>
                <a:spcPts val="0"/>
              </a:spcBef>
              <a:defRPr>
                <a:solidFill>
                  <a:schemeClr val="dk2"/>
                </a:solidFill>
              </a:defRPr>
            </a:lvl9pPr>
          </a:lstStyle>
          <a:p>
            <a:endParaRPr/>
          </a:p>
        </p:txBody>
      </p:sp>
      <p:sp>
        <p:nvSpPr>
          <p:cNvPr id="35" name="Shape 35"/>
          <p:cNvSpPr txBox="1">
            <a:spLocks noGrp="1"/>
          </p:cNvSpPr>
          <p:nvPr>
            <p:ph type="body" idx="1"/>
          </p:nvPr>
        </p:nvSpPr>
        <p:spPr>
          <a:xfrm>
            <a:off x="1463040" y="2119257"/>
            <a:ext cx="6196404" cy="3603812"/>
          </a:xfrm>
          <a:prstGeom prst="rect">
            <a:avLst/>
          </a:prstGeom>
          <a:noFill/>
          <a:ln>
            <a:noFill/>
          </a:ln>
        </p:spPr>
        <p:txBody>
          <a:bodyPr lIns="91425" tIns="91425" rIns="91425" bIns="91425" anchor="t" anchorCtr="0"/>
          <a:lstStyle>
            <a:lvl1pPr marL="274320" lvl="0" indent="-144780" algn="l" rtl="0">
              <a:spcBef>
                <a:spcPts val="480"/>
              </a:spcBef>
              <a:buClr>
                <a:schemeClr val="accent2"/>
              </a:buClr>
              <a:buFont typeface="Courgette"/>
              <a:buChar char="O"/>
              <a:defRPr sz="2400">
                <a:solidFill>
                  <a:schemeClr val="dk1"/>
                </a:solidFill>
                <a:latin typeface="Source Sans Pro"/>
                <a:ea typeface="Source Sans Pro"/>
                <a:cs typeface="Source Sans Pro"/>
                <a:sym typeface="Source Sans Pro"/>
              </a:defRPr>
            </a:lvl1pPr>
            <a:lvl2pPr marL="640080" lvl="1" indent="-165735" algn="l" rtl="0">
              <a:spcBef>
                <a:spcPts val="440"/>
              </a:spcBef>
              <a:buClr>
                <a:schemeClr val="accent2"/>
              </a:buClr>
              <a:buFont typeface="Courgette"/>
              <a:buChar char="O"/>
              <a:defRPr sz="2200">
                <a:solidFill>
                  <a:schemeClr val="dk1"/>
                </a:solidFill>
                <a:latin typeface="Source Sans Pro"/>
                <a:ea typeface="Source Sans Pro"/>
                <a:cs typeface="Source Sans Pro"/>
                <a:sym typeface="Source Sans Pro"/>
              </a:defRPr>
            </a:lvl2pPr>
            <a:lvl3pPr marL="914400" lvl="2" indent="-120650" algn="l" rtl="0">
              <a:spcBef>
                <a:spcPts val="400"/>
              </a:spcBef>
              <a:buClr>
                <a:schemeClr val="accent2"/>
              </a:buClr>
              <a:buFont typeface="Courgette"/>
              <a:buChar char="O"/>
              <a:defRPr sz="2000">
                <a:solidFill>
                  <a:schemeClr val="dk1"/>
                </a:solidFill>
                <a:latin typeface="Source Sans Pro"/>
                <a:ea typeface="Source Sans Pro"/>
                <a:cs typeface="Source Sans Pro"/>
                <a:sym typeface="Source Sans Pro"/>
              </a:defRPr>
            </a:lvl3pPr>
            <a:lvl4pPr marL="1280160" lvl="3" indent="-141605" algn="l" rtl="0">
              <a:spcBef>
                <a:spcPts val="360"/>
              </a:spcBef>
              <a:buClr>
                <a:schemeClr val="accent2"/>
              </a:buClr>
              <a:buFont typeface="Courgette"/>
              <a:buChar char="O"/>
              <a:defRPr sz="1800">
                <a:solidFill>
                  <a:schemeClr val="dk1"/>
                </a:solidFill>
                <a:latin typeface="Source Sans Pro"/>
                <a:ea typeface="Source Sans Pro"/>
                <a:cs typeface="Source Sans Pro"/>
                <a:sym typeface="Source Sans Pro"/>
              </a:defRPr>
            </a:lvl4pPr>
            <a:lvl5pPr marL="1645920" lvl="4" indent="-149860" algn="l" rtl="0">
              <a:spcBef>
                <a:spcPts val="320"/>
              </a:spcBef>
              <a:buClr>
                <a:schemeClr val="accent2"/>
              </a:buClr>
              <a:buFont typeface="Courgette"/>
              <a:buChar char="O"/>
              <a:defRPr sz="1600">
                <a:solidFill>
                  <a:schemeClr val="dk1"/>
                </a:solidFill>
                <a:latin typeface="Source Sans Pro"/>
                <a:ea typeface="Source Sans Pro"/>
                <a:cs typeface="Source Sans Pro"/>
                <a:sym typeface="Source Sans Pro"/>
              </a:defRPr>
            </a:lvl5pPr>
            <a:lvl6pPr marL="2011679" lvl="5" indent="-147319" algn="l" rtl="0">
              <a:spcBef>
                <a:spcPts val="320"/>
              </a:spcBef>
              <a:buClr>
                <a:schemeClr val="accent2"/>
              </a:buClr>
              <a:buFont typeface="Courgette"/>
              <a:buChar char="O"/>
              <a:defRPr sz="1600">
                <a:solidFill>
                  <a:schemeClr val="dk1"/>
                </a:solidFill>
                <a:latin typeface="Source Sans Pro"/>
                <a:ea typeface="Source Sans Pro"/>
                <a:cs typeface="Source Sans Pro"/>
                <a:sym typeface="Source Sans Pro"/>
              </a:defRPr>
            </a:lvl6pPr>
            <a:lvl7pPr marL="2377440" lvl="6" indent="-144779" algn="l" rtl="0">
              <a:spcBef>
                <a:spcPts val="320"/>
              </a:spcBef>
              <a:buClr>
                <a:schemeClr val="accent2"/>
              </a:buClr>
              <a:buFont typeface="Courgette"/>
              <a:buChar char="O"/>
              <a:defRPr sz="1600">
                <a:solidFill>
                  <a:schemeClr val="dk1"/>
                </a:solidFill>
                <a:latin typeface="Source Sans Pro"/>
                <a:ea typeface="Source Sans Pro"/>
                <a:cs typeface="Source Sans Pro"/>
                <a:sym typeface="Source Sans Pro"/>
              </a:defRPr>
            </a:lvl7pPr>
            <a:lvl8pPr marL="2743200" lvl="7" indent="-142239" algn="l" rtl="0">
              <a:spcBef>
                <a:spcPts val="320"/>
              </a:spcBef>
              <a:buClr>
                <a:schemeClr val="accent2"/>
              </a:buClr>
              <a:buFont typeface="Courgette"/>
              <a:buChar char="O"/>
              <a:defRPr sz="1600">
                <a:solidFill>
                  <a:schemeClr val="dk1"/>
                </a:solidFill>
                <a:latin typeface="Source Sans Pro"/>
                <a:ea typeface="Source Sans Pro"/>
                <a:cs typeface="Source Sans Pro"/>
                <a:sym typeface="Source Sans Pro"/>
              </a:defRPr>
            </a:lvl8pPr>
            <a:lvl9pPr marL="3108960" lvl="8" indent="-152400" algn="l" rtl="0">
              <a:spcBef>
                <a:spcPts val="320"/>
              </a:spcBef>
              <a:buClr>
                <a:schemeClr val="accent2"/>
              </a:buClr>
              <a:buFont typeface="Courgette"/>
              <a:buChar char="O"/>
              <a:defRPr sz="1600">
                <a:solidFill>
                  <a:schemeClr val="dk1"/>
                </a:solidFill>
                <a:latin typeface="Source Sans Pro"/>
                <a:ea typeface="Source Sans Pro"/>
                <a:cs typeface="Source Sans Pro"/>
                <a:sym typeface="Source Sans Pro"/>
              </a:defRPr>
            </a:lvl9pPr>
          </a:lstStyle>
          <a:p>
            <a:endParaRPr/>
          </a:p>
        </p:txBody>
      </p:sp>
      <p:sp>
        <p:nvSpPr>
          <p:cNvPr id="36" name="Shape 36"/>
          <p:cNvSpPr txBox="1">
            <a:spLocks noGrp="1"/>
          </p:cNvSpPr>
          <p:nvPr>
            <p:ph type="dt" idx="10"/>
          </p:nvPr>
        </p:nvSpPr>
        <p:spPr>
          <a:xfrm>
            <a:off x="6454587" y="5809151"/>
            <a:ext cx="1213820"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2"/>
              </a:buClr>
              <a:buFont typeface="Arial"/>
              <a:buNone/>
              <a:defRPr sz="1200" b="0" i="0" u="none" strike="noStrike" cap="none">
                <a:solidFill>
                  <a:schemeClr val="dk2"/>
                </a:solidFill>
                <a:latin typeface="Arial"/>
                <a:ea typeface="Arial"/>
                <a:cs typeface="Arial"/>
                <a:sym typeface="Arial"/>
                <a:rtl val="0"/>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9pPr>
          </a:lstStyle>
          <a:p>
            <a:endParaRPr/>
          </a:p>
        </p:txBody>
      </p:sp>
      <p:sp>
        <p:nvSpPr>
          <p:cNvPr id="37" name="Shape 37"/>
          <p:cNvSpPr txBox="1">
            <a:spLocks noGrp="1"/>
          </p:cNvSpPr>
          <p:nvPr>
            <p:ph type="ftr" idx="11"/>
          </p:nvPr>
        </p:nvSpPr>
        <p:spPr>
          <a:xfrm>
            <a:off x="914400" y="5809151"/>
            <a:ext cx="5540187"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Arial"/>
              <a:buNone/>
              <a:defRPr sz="1400" b="0" i="0" u="none" strike="noStrike" cap="none">
                <a:solidFill>
                  <a:schemeClr val="dk2"/>
                </a:solidFill>
                <a:latin typeface="Arial"/>
                <a:ea typeface="Arial"/>
                <a:cs typeface="Arial"/>
                <a:sym typeface="Arial"/>
                <a:rtl val="0"/>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9pPr>
          </a:lstStyle>
          <a:p>
            <a:endParaRPr/>
          </a:p>
        </p:txBody>
      </p:sp>
      <p:sp>
        <p:nvSpPr>
          <p:cNvPr id="38" name="Shape 38"/>
          <p:cNvSpPr txBox="1">
            <a:spLocks noGrp="1"/>
          </p:cNvSpPr>
          <p:nvPr>
            <p:ph type="sldNum" idx="12"/>
          </p:nvPr>
        </p:nvSpPr>
        <p:spPr>
          <a:xfrm>
            <a:off x="7670202" y="5809151"/>
            <a:ext cx="554023" cy="365125"/>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595959"/>
              </a:buClr>
              <a:buSzPct val="25000"/>
              <a:buFont typeface="Questrial"/>
              <a:buNone/>
            </a:pPr>
            <a:fld id="{00000000-1234-1234-1234-123412341234}" type="slidenum">
              <a:rPr lang="en-US" sz="1200" b="0" i="0" u="none" strike="noStrike" cap="none">
                <a:solidFill>
                  <a:srgbClr val="595959"/>
                </a:solidFill>
                <a:latin typeface="Questrial"/>
                <a:ea typeface="Questrial"/>
                <a:cs typeface="Questrial"/>
                <a:sym typeface="Questrial"/>
                <a:rtl val="0"/>
              </a:rPr>
              <a:t>‹#›</a:t>
            </a:fld>
            <a:endParaRPr lang="en-US" sz="1200" b="0" i="0" u="none" strike="noStrike" cap="none">
              <a:solidFill>
                <a:srgbClr val="595959"/>
              </a:solidFill>
              <a:latin typeface="Questrial"/>
              <a:ea typeface="Questrial"/>
              <a:cs typeface="Questrial"/>
              <a:sym typeface="Questrial"/>
              <a:rtl val="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lvl="0" algn="l" rtl="0">
              <a:spcBef>
                <a:spcPts val="0"/>
              </a:spcBef>
              <a:defRPr sz="2000" b="1"/>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0" name="Shape 180"/>
          <p:cNvSpPr>
            <a:spLocks noGrp="1"/>
          </p:cNvSpPr>
          <p:nvPr>
            <p:ph type="pic" idx="2"/>
          </p:nvPr>
        </p:nvSpPr>
        <p:spPr>
          <a:xfrm>
            <a:off x="1792288" y="612775"/>
            <a:ext cx="5486399" cy="4114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Arial"/>
              <a:buNone/>
              <a:defRPr sz="3200" b="0" i="0" u="none" strike="noStrike" cap="none">
                <a:solidFill>
                  <a:srgbClr val="888888"/>
                </a:solidFill>
                <a:latin typeface="Arial"/>
                <a:ea typeface="Arial"/>
                <a:cs typeface="Arial"/>
                <a:sym typeface="Arial"/>
                <a:rtl val="0"/>
              </a:defRPr>
            </a:lvl1pPr>
            <a:lvl2pPr marL="457200" marR="0" lvl="1" indent="0" algn="l" rtl="0">
              <a:lnSpc>
                <a:spcPct val="100000"/>
              </a:lnSpc>
              <a:spcBef>
                <a:spcPts val="0"/>
              </a:spcBef>
              <a:spcAft>
                <a:spcPts val="0"/>
              </a:spcAft>
              <a:buClr>
                <a:srgbClr val="000000"/>
              </a:buClr>
              <a:buFont typeface="Arial"/>
              <a:buNone/>
              <a:defRPr sz="2800" b="0" i="0" u="none" strike="noStrike" cap="none">
                <a:solidFill>
                  <a:srgbClr val="000000"/>
                </a:solidFill>
                <a:latin typeface="Arial"/>
                <a:ea typeface="Arial"/>
                <a:cs typeface="Arial"/>
                <a:sym typeface="Arial"/>
                <a:rtl val="0"/>
              </a:defRPr>
            </a:lvl2pPr>
            <a:lvl3pPr marL="914400" marR="0" lvl="2" indent="0" algn="l" rtl="0">
              <a:lnSpc>
                <a:spcPct val="100000"/>
              </a:lnSpc>
              <a:spcBef>
                <a:spcPts val="0"/>
              </a:spcBef>
              <a:spcAft>
                <a:spcPts val="0"/>
              </a:spcAft>
              <a:buClr>
                <a:srgbClr val="000000"/>
              </a:buClr>
              <a:buFont typeface="Arial"/>
              <a:buNone/>
              <a:defRPr sz="2400" b="0" i="0" u="none" strike="noStrike" cap="none">
                <a:solidFill>
                  <a:srgbClr val="000000"/>
                </a:solidFill>
                <a:latin typeface="Arial"/>
                <a:ea typeface="Arial"/>
                <a:cs typeface="Arial"/>
                <a:sym typeface="Arial"/>
                <a:rtl val="0"/>
              </a:defRPr>
            </a:lvl3pPr>
            <a:lvl4pPr marL="1371600" marR="0" lvl="3" indent="0" algn="l" rtl="0">
              <a:lnSpc>
                <a:spcPct val="100000"/>
              </a:lnSpc>
              <a:spcBef>
                <a:spcPts val="0"/>
              </a:spcBef>
              <a:spcAft>
                <a:spcPts val="0"/>
              </a:spcAft>
              <a:buClr>
                <a:srgbClr val="000000"/>
              </a:buClr>
              <a:buFont typeface="Arial"/>
              <a:buNone/>
              <a:defRPr sz="2000" b="0" i="0" u="none" strike="noStrike" cap="none">
                <a:solidFill>
                  <a:srgbClr val="000000"/>
                </a:solidFill>
                <a:latin typeface="Arial"/>
                <a:ea typeface="Arial"/>
                <a:cs typeface="Arial"/>
                <a:sym typeface="Arial"/>
                <a:rtl val="0"/>
              </a:defRPr>
            </a:lvl4pPr>
            <a:lvl5pPr marL="1828800" marR="0" lvl="4" indent="0" algn="l" rtl="0">
              <a:lnSpc>
                <a:spcPct val="100000"/>
              </a:lnSpc>
              <a:spcBef>
                <a:spcPts val="0"/>
              </a:spcBef>
              <a:spcAft>
                <a:spcPts val="0"/>
              </a:spcAft>
              <a:buClr>
                <a:srgbClr val="000000"/>
              </a:buClr>
              <a:buFont typeface="Arial"/>
              <a:buNone/>
              <a:defRPr sz="2000" b="0" i="0" u="none" strike="noStrike" cap="none">
                <a:solidFill>
                  <a:srgbClr val="000000"/>
                </a:solidFill>
                <a:latin typeface="Arial"/>
                <a:ea typeface="Arial"/>
                <a:cs typeface="Arial"/>
                <a:sym typeface="Arial"/>
                <a:rtl val="0"/>
              </a:defRPr>
            </a:lvl5pPr>
            <a:lvl6pPr marL="2286000" marR="0" lvl="5" indent="0" algn="l" rtl="0">
              <a:lnSpc>
                <a:spcPct val="100000"/>
              </a:lnSpc>
              <a:spcBef>
                <a:spcPts val="0"/>
              </a:spcBef>
              <a:spcAft>
                <a:spcPts val="0"/>
              </a:spcAft>
              <a:buClr>
                <a:srgbClr val="000000"/>
              </a:buClr>
              <a:buFont typeface="Arial"/>
              <a:buNone/>
              <a:defRPr sz="2000" b="0" i="0" u="none" strike="noStrike" cap="none">
                <a:solidFill>
                  <a:srgbClr val="000000"/>
                </a:solidFill>
                <a:latin typeface="Arial"/>
                <a:ea typeface="Arial"/>
                <a:cs typeface="Arial"/>
                <a:sym typeface="Arial"/>
                <a:rtl val="0"/>
              </a:defRPr>
            </a:lvl6pPr>
            <a:lvl7pPr marL="2743200" marR="0" lvl="6" indent="0" algn="l" rtl="0">
              <a:lnSpc>
                <a:spcPct val="100000"/>
              </a:lnSpc>
              <a:spcBef>
                <a:spcPts val="0"/>
              </a:spcBef>
              <a:spcAft>
                <a:spcPts val="0"/>
              </a:spcAft>
              <a:buClr>
                <a:srgbClr val="000000"/>
              </a:buClr>
              <a:buFont typeface="Arial"/>
              <a:buNone/>
              <a:defRPr sz="2000" b="0" i="0" u="none" strike="noStrike" cap="none">
                <a:solidFill>
                  <a:srgbClr val="000000"/>
                </a:solidFill>
                <a:latin typeface="Arial"/>
                <a:ea typeface="Arial"/>
                <a:cs typeface="Arial"/>
                <a:sym typeface="Arial"/>
                <a:rtl val="0"/>
              </a:defRPr>
            </a:lvl7pPr>
            <a:lvl8pPr marL="3200400" marR="0" lvl="7" indent="0" algn="l" rtl="0">
              <a:lnSpc>
                <a:spcPct val="100000"/>
              </a:lnSpc>
              <a:spcBef>
                <a:spcPts val="0"/>
              </a:spcBef>
              <a:spcAft>
                <a:spcPts val="0"/>
              </a:spcAft>
              <a:buClr>
                <a:srgbClr val="000000"/>
              </a:buClr>
              <a:buFont typeface="Arial"/>
              <a:buNone/>
              <a:defRPr sz="2000" b="0" i="0" u="none" strike="noStrike" cap="none">
                <a:solidFill>
                  <a:srgbClr val="000000"/>
                </a:solidFill>
                <a:latin typeface="Arial"/>
                <a:ea typeface="Arial"/>
                <a:cs typeface="Arial"/>
                <a:sym typeface="Arial"/>
                <a:rtl val="0"/>
              </a:defRPr>
            </a:lvl8pPr>
            <a:lvl9pPr marL="3657600" marR="0" lvl="8" indent="0" algn="l" rtl="0">
              <a:lnSpc>
                <a:spcPct val="100000"/>
              </a:lnSpc>
              <a:spcBef>
                <a:spcPts val="0"/>
              </a:spcBef>
              <a:spcAft>
                <a:spcPts val="0"/>
              </a:spcAft>
              <a:buClr>
                <a:srgbClr val="000000"/>
              </a:buClr>
              <a:buFont typeface="Arial"/>
              <a:buNone/>
              <a:defRPr sz="2000" b="0" i="0" u="none" strike="noStrike" cap="none">
                <a:solidFill>
                  <a:srgbClr val="000000"/>
                </a:solidFill>
                <a:latin typeface="Arial"/>
                <a:ea typeface="Arial"/>
                <a:cs typeface="Arial"/>
                <a:sym typeface="Arial"/>
                <a:rtl val="0"/>
              </a:defRPr>
            </a:lvl9pPr>
          </a:lstStyle>
          <a:p>
            <a:endParaRPr/>
          </a:p>
        </p:txBody>
      </p:sp>
      <p:sp>
        <p:nvSpPr>
          <p:cNvPr id="181" name="Shape 181"/>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lvl="0" indent="0" rtl="0">
              <a:spcBef>
                <a:spcPts val="0"/>
              </a:spcBef>
              <a:buFont typeface="Calibri"/>
              <a:buNone/>
              <a:defRPr sz="1400"/>
            </a:lvl1pPr>
            <a:lvl2pPr marL="457200" lvl="1" indent="0" rtl="0">
              <a:spcBef>
                <a:spcPts val="0"/>
              </a:spcBef>
              <a:buFont typeface="Calibri"/>
              <a:buNone/>
              <a:defRPr sz="1200"/>
            </a:lvl2pPr>
            <a:lvl3pPr marL="914400" lvl="2" indent="0" rtl="0">
              <a:spcBef>
                <a:spcPts val="0"/>
              </a:spcBef>
              <a:buFont typeface="Calibri"/>
              <a:buNone/>
              <a:defRPr sz="1000"/>
            </a:lvl3pPr>
            <a:lvl4pPr marL="1371600" lvl="3" indent="0" rtl="0">
              <a:spcBef>
                <a:spcPts val="0"/>
              </a:spcBef>
              <a:buFont typeface="Calibri"/>
              <a:buNone/>
              <a:defRPr sz="900"/>
            </a:lvl4pPr>
            <a:lvl5pPr marL="1828800" lvl="4" indent="0" rtl="0">
              <a:spcBef>
                <a:spcPts val="0"/>
              </a:spcBef>
              <a:buFont typeface="Calibri"/>
              <a:buNone/>
              <a:defRPr sz="900"/>
            </a:lvl5pPr>
            <a:lvl6pPr marL="2286000" lvl="5" indent="0" rtl="0">
              <a:spcBef>
                <a:spcPts val="0"/>
              </a:spcBef>
              <a:buFont typeface="Calibri"/>
              <a:buNone/>
              <a:defRPr sz="900"/>
            </a:lvl6pPr>
            <a:lvl7pPr marL="2743200" lvl="6" indent="0" rtl="0">
              <a:spcBef>
                <a:spcPts val="0"/>
              </a:spcBef>
              <a:buFont typeface="Calibri"/>
              <a:buNone/>
              <a:defRPr sz="900"/>
            </a:lvl7pPr>
            <a:lvl8pPr marL="3200400" lvl="7" indent="0" rtl="0">
              <a:spcBef>
                <a:spcPts val="0"/>
              </a:spcBef>
              <a:buFont typeface="Calibri"/>
              <a:buNone/>
              <a:defRPr sz="900"/>
            </a:lvl8pPr>
            <a:lvl9pPr marL="3657600" lvl="8" indent="0" rtl="0">
              <a:spcBef>
                <a:spcPts val="0"/>
              </a:spcBef>
              <a:buFont typeface="Calibri"/>
              <a:buNone/>
              <a:defRPr sz="900"/>
            </a:lvl9pPr>
          </a:lstStyle>
          <a:p>
            <a:endParaRPr/>
          </a:p>
        </p:txBody>
      </p:sp>
      <p:sp>
        <p:nvSpPr>
          <p:cNvPr id="182" name="Shape 18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Arial"/>
              <a:buNone/>
              <a:defRPr sz="1200" b="0" i="0" u="none" strike="noStrike" cap="none">
                <a:solidFill>
                  <a:srgbClr val="888888"/>
                </a:solidFill>
                <a:latin typeface="Arial"/>
                <a:ea typeface="Arial"/>
                <a:cs typeface="Arial"/>
                <a:sym typeface="Arial"/>
                <a:rtl val="0"/>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9pPr>
          </a:lstStyle>
          <a:p>
            <a:endParaRPr/>
          </a:p>
        </p:txBody>
      </p:sp>
      <p:sp>
        <p:nvSpPr>
          <p:cNvPr id="183" name="Shape 18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Arial"/>
              <a:buNone/>
              <a:defRPr sz="1200" b="0" i="0" u="none" strike="noStrike" cap="none">
                <a:solidFill>
                  <a:srgbClr val="888888"/>
                </a:solidFill>
                <a:latin typeface="Arial"/>
                <a:ea typeface="Arial"/>
                <a:cs typeface="Arial"/>
                <a:sym typeface="Arial"/>
                <a:rtl val="0"/>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9pPr>
          </a:lstStyle>
          <a:p>
            <a:endParaRPr/>
          </a:p>
        </p:txBody>
      </p:sp>
      <p:sp>
        <p:nvSpPr>
          <p:cNvPr id="184" name="Shape 18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2"/>
              </a:buClr>
              <a:buSzPct val="25000"/>
              <a:buFont typeface="Open Sans"/>
              <a:buNone/>
            </a:pPr>
            <a:fld id="{00000000-1234-1234-1234-123412341234}" type="slidenum">
              <a:rPr lang="en-US" sz="1000" b="0" i="0" u="none" strike="noStrike" cap="none">
                <a:solidFill>
                  <a:schemeClr val="dk2"/>
                </a:solidFill>
                <a:latin typeface="Open Sans"/>
                <a:ea typeface="Open Sans"/>
                <a:cs typeface="Open Sans"/>
                <a:sym typeface="Open Sans"/>
                <a:rtl val="0"/>
              </a:rPr>
              <a:t>‹#›</a:t>
            </a:fld>
            <a:endParaRPr lang="en-US" sz="1000" b="0" i="0" u="none" strike="noStrike" cap="none">
              <a:solidFill>
                <a:schemeClr val="dk2"/>
              </a:solidFill>
              <a:latin typeface="Open Sans"/>
              <a:ea typeface="Open Sans"/>
              <a:cs typeface="Open Sans"/>
              <a:sym typeface="Open Sans"/>
              <a:rtl val="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lvl="0" algn="ctr" rtl="0">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7" name="Shape 187"/>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lvl="0" indent="-13970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lvl="1" indent="-10795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lvl="2" indent="-76200"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lvl="3" indent="-1016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lvl="4" indent="-1016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lvl="5"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lvl="6"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lvl="7"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lvl="8"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188" name="Shape 18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Arial"/>
              <a:buNone/>
              <a:defRPr sz="1200" b="0" i="0" u="none" strike="noStrike" cap="none">
                <a:solidFill>
                  <a:srgbClr val="888888"/>
                </a:solidFill>
                <a:latin typeface="Arial"/>
                <a:ea typeface="Arial"/>
                <a:cs typeface="Arial"/>
                <a:sym typeface="Arial"/>
                <a:rtl val="0"/>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9pPr>
          </a:lstStyle>
          <a:p>
            <a:endParaRPr/>
          </a:p>
        </p:txBody>
      </p:sp>
      <p:sp>
        <p:nvSpPr>
          <p:cNvPr id="189" name="Shape 18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Arial"/>
              <a:buNone/>
              <a:defRPr sz="1200" b="0" i="0" u="none" strike="noStrike" cap="none">
                <a:solidFill>
                  <a:srgbClr val="888888"/>
                </a:solidFill>
                <a:latin typeface="Arial"/>
                <a:ea typeface="Arial"/>
                <a:cs typeface="Arial"/>
                <a:sym typeface="Arial"/>
                <a:rtl val="0"/>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9pPr>
          </a:lstStyle>
          <a:p>
            <a:endParaRPr/>
          </a:p>
        </p:txBody>
      </p:sp>
      <p:sp>
        <p:nvSpPr>
          <p:cNvPr id="190" name="Shape 19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2"/>
              </a:buClr>
              <a:buSzPct val="25000"/>
              <a:buFont typeface="Open Sans"/>
              <a:buNone/>
            </a:pPr>
            <a:fld id="{00000000-1234-1234-1234-123412341234}" type="slidenum">
              <a:rPr lang="en-US" sz="1000" b="0" i="0" u="none" strike="noStrike" cap="none">
                <a:solidFill>
                  <a:schemeClr val="dk2"/>
                </a:solidFill>
                <a:latin typeface="Open Sans"/>
                <a:ea typeface="Open Sans"/>
                <a:cs typeface="Open Sans"/>
                <a:sym typeface="Open Sans"/>
                <a:rtl val="0"/>
              </a:rPr>
              <a:t>‹#›</a:t>
            </a:fld>
            <a:endParaRPr lang="en-US" sz="1000" b="0" i="0" u="none" strike="noStrike" cap="none">
              <a:solidFill>
                <a:schemeClr val="dk2"/>
              </a:solidFill>
              <a:latin typeface="Open Sans"/>
              <a:ea typeface="Open Sans"/>
              <a:cs typeface="Open Sans"/>
              <a:sym typeface="Open Sans"/>
              <a:rtl val="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lvl="0" algn="ctr" rtl="0">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3" name="Shape 193"/>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lvl="0" indent="-13970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lvl="1" indent="-10795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lvl="2" indent="-76200"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lvl="3" indent="-1016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lvl="4" indent="-1016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lvl="5"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lvl="6"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lvl="7"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lvl="8"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194" name="Shape 19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Arial"/>
              <a:buNone/>
              <a:defRPr sz="1200" b="0" i="0" u="none" strike="noStrike" cap="none">
                <a:solidFill>
                  <a:srgbClr val="888888"/>
                </a:solidFill>
                <a:latin typeface="Arial"/>
                <a:ea typeface="Arial"/>
                <a:cs typeface="Arial"/>
                <a:sym typeface="Arial"/>
                <a:rtl val="0"/>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9pPr>
          </a:lstStyle>
          <a:p>
            <a:endParaRPr/>
          </a:p>
        </p:txBody>
      </p:sp>
      <p:sp>
        <p:nvSpPr>
          <p:cNvPr id="195" name="Shape 19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Arial"/>
              <a:buNone/>
              <a:defRPr sz="1200" b="0" i="0" u="none" strike="noStrike" cap="none">
                <a:solidFill>
                  <a:srgbClr val="888888"/>
                </a:solidFill>
                <a:latin typeface="Arial"/>
                <a:ea typeface="Arial"/>
                <a:cs typeface="Arial"/>
                <a:sym typeface="Arial"/>
                <a:rtl val="0"/>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9pPr>
          </a:lstStyle>
          <a:p>
            <a:endParaRPr/>
          </a:p>
        </p:txBody>
      </p:sp>
      <p:sp>
        <p:nvSpPr>
          <p:cNvPr id="196" name="Shape 19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2"/>
              </a:buClr>
              <a:buSzPct val="25000"/>
              <a:buFont typeface="Open Sans"/>
              <a:buNone/>
            </a:pPr>
            <a:fld id="{00000000-1234-1234-1234-123412341234}" type="slidenum">
              <a:rPr lang="en-US" sz="1000" b="0" i="0" u="none" strike="noStrike" cap="none">
                <a:solidFill>
                  <a:schemeClr val="dk2"/>
                </a:solidFill>
                <a:latin typeface="Open Sans"/>
                <a:ea typeface="Open Sans"/>
                <a:cs typeface="Open Sans"/>
                <a:sym typeface="Open Sans"/>
                <a:rtl val="0"/>
              </a:rPr>
              <a:t>‹#›</a:t>
            </a:fld>
            <a:endParaRPr lang="en-US" sz="1000" b="0" i="0" u="none" strike="noStrike" cap="none">
              <a:solidFill>
                <a:schemeClr val="dk2"/>
              </a:solidFill>
              <a:latin typeface="Open Sans"/>
              <a:ea typeface="Open Sans"/>
              <a:cs typeface="Open Sans"/>
              <a:sym typeface="Open Sans"/>
              <a:rtl val="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81"/>
        <p:cNvGrpSpPr/>
        <p:nvPr/>
      </p:nvGrpSpPr>
      <p:grpSpPr>
        <a:xfrm>
          <a:off x="0" y="0"/>
          <a:ext cx="0" cy="0"/>
          <a:chOff x="0" y="0"/>
          <a:chExt cx="0" cy="0"/>
        </a:xfrm>
      </p:grpSpPr>
      <p:cxnSp>
        <p:nvCxnSpPr>
          <p:cNvPr id="282" name="Shape 282"/>
          <p:cNvCxnSpPr/>
          <p:nvPr/>
        </p:nvCxnSpPr>
        <p:spPr>
          <a:xfrm>
            <a:off x="7007735" y="4235850"/>
            <a:ext cx="562199" cy="0"/>
          </a:xfrm>
          <a:prstGeom prst="straightConnector1">
            <a:avLst/>
          </a:prstGeom>
          <a:noFill/>
          <a:ln w="76200" cap="flat" cmpd="sng">
            <a:solidFill>
              <a:schemeClr val="lt2"/>
            </a:solidFill>
            <a:prstDash val="solid"/>
            <a:round/>
            <a:headEnd type="none" w="med" len="med"/>
            <a:tailEnd type="none" w="med" len="med"/>
          </a:ln>
        </p:spPr>
      </p:cxnSp>
      <p:cxnSp>
        <p:nvCxnSpPr>
          <p:cNvPr id="283" name="Shape 283"/>
          <p:cNvCxnSpPr/>
          <p:nvPr/>
        </p:nvCxnSpPr>
        <p:spPr>
          <a:xfrm>
            <a:off x="1575034" y="4211001"/>
            <a:ext cx="562199" cy="0"/>
          </a:xfrm>
          <a:prstGeom prst="straightConnector1">
            <a:avLst/>
          </a:prstGeom>
          <a:noFill/>
          <a:ln w="76200" cap="flat" cmpd="sng">
            <a:solidFill>
              <a:schemeClr val="lt2"/>
            </a:solidFill>
            <a:prstDash val="solid"/>
            <a:round/>
            <a:headEnd type="none" w="med" len="med"/>
            <a:tailEnd type="none" w="med" len="med"/>
          </a:ln>
        </p:spPr>
      </p:cxnSp>
      <p:grpSp>
        <p:nvGrpSpPr>
          <p:cNvPr id="284" name="Shape 284"/>
          <p:cNvGrpSpPr/>
          <p:nvPr/>
        </p:nvGrpSpPr>
        <p:grpSpPr>
          <a:xfrm>
            <a:off x="1004143" y="1362666"/>
            <a:ext cx="7136667" cy="203194"/>
            <a:chOff x="1346428" y="1011300"/>
            <a:chExt cx="6452100" cy="152400"/>
          </a:xfrm>
        </p:grpSpPr>
        <p:cxnSp>
          <p:nvCxnSpPr>
            <p:cNvPr id="285" name="Shape 285"/>
            <p:cNvCxnSpPr/>
            <p:nvPr/>
          </p:nvCxnSpPr>
          <p:spPr>
            <a:xfrm rot="10800000">
              <a:off x="1346428"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286" name="Shape 286"/>
            <p:cNvCxnSpPr/>
            <p:nvPr/>
          </p:nvCxnSpPr>
          <p:spPr>
            <a:xfrm rot="10800000">
              <a:off x="1346428"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287" name="Shape 287"/>
          <p:cNvGrpSpPr/>
          <p:nvPr/>
        </p:nvGrpSpPr>
        <p:grpSpPr>
          <a:xfrm>
            <a:off x="1004150" y="5292001"/>
            <a:ext cx="7136667" cy="203194"/>
            <a:chOff x="1346435" y="3969087"/>
            <a:chExt cx="6452100" cy="152400"/>
          </a:xfrm>
        </p:grpSpPr>
        <p:cxnSp>
          <p:nvCxnSpPr>
            <p:cNvPr id="288" name="Shape 288"/>
            <p:cNvCxnSpPr/>
            <p:nvPr/>
          </p:nvCxnSpPr>
          <p:spPr>
            <a:xfrm>
              <a:off x="1346435"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289" name="Shape 289"/>
            <p:cNvCxnSpPr/>
            <p:nvPr/>
          </p:nvCxnSpPr>
          <p:spPr>
            <a:xfrm>
              <a:off x="1346435"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290" name="Shape 290"/>
          <p:cNvSpPr txBox="1">
            <a:spLocks noGrp="1"/>
          </p:cNvSpPr>
          <p:nvPr>
            <p:ph type="ctrTitle"/>
          </p:nvPr>
        </p:nvSpPr>
        <p:spPr>
          <a:xfrm>
            <a:off x="1004150" y="2335685"/>
            <a:ext cx="7136700" cy="13632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291" name="Shape 291"/>
          <p:cNvSpPr txBox="1">
            <a:spLocks noGrp="1"/>
          </p:cNvSpPr>
          <p:nvPr>
            <p:ph type="subTitle" idx="1"/>
          </p:nvPr>
        </p:nvSpPr>
        <p:spPr>
          <a:xfrm>
            <a:off x="2137225" y="3800051"/>
            <a:ext cx="4870499" cy="1056899"/>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a:endParaRPr/>
          </a:p>
        </p:txBody>
      </p:sp>
      <p:sp>
        <p:nvSpPr>
          <p:cNvPr id="292" name="Shape 292"/>
          <p:cNvSpPr txBox="1">
            <a:spLocks noGrp="1"/>
          </p:cNvSpPr>
          <p:nvPr>
            <p:ph type="sldNum" idx="12"/>
          </p:nvPr>
        </p:nvSpPr>
        <p:spPr>
          <a:xfrm>
            <a:off x="8472457" y="6217622"/>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cSld name="Section title">
    <p:spTree>
      <p:nvGrpSpPr>
        <p:cNvPr id="1" name="Shape 293"/>
        <p:cNvGrpSpPr/>
        <p:nvPr/>
      </p:nvGrpSpPr>
      <p:grpSpPr>
        <a:xfrm>
          <a:off x="0" y="0"/>
          <a:ext cx="0" cy="0"/>
          <a:chOff x="0" y="0"/>
          <a:chExt cx="0" cy="0"/>
        </a:xfrm>
      </p:grpSpPr>
      <p:sp>
        <p:nvSpPr>
          <p:cNvPr id="294" name="Shape 294"/>
          <p:cNvSpPr/>
          <p:nvPr/>
        </p:nvSpPr>
        <p:spPr>
          <a:xfrm>
            <a:off x="-50" y="3429200"/>
            <a:ext cx="9144000" cy="3428699"/>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95" name="Shape 295"/>
          <p:cNvSpPr txBox="1">
            <a:spLocks noGrp="1"/>
          </p:cNvSpPr>
          <p:nvPr>
            <p:ph type="title"/>
          </p:nvPr>
        </p:nvSpPr>
        <p:spPr>
          <a:xfrm>
            <a:off x="311700" y="1086400"/>
            <a:ext cx="8571300" cy="1256100"/>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296" name="Shape 296"/>
          <p:cNvSpPr txBox="1">
            <a:spLocks noGrp="1"/>
          </p:cNvSpPr>
          <p:nvPr>
            <p:ph type="sldNum" idx="12"/>
          </p:nvPr>
        </p:nvSpPr>
        <p:spPr>
          <a:xfrm>
            <a:off x="8472457" y="6217622"/>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en-US">
                <a:solidFill>
                  <a:schemeClr val="lt1"/>
                </a:solidFill>
              </a:rPr>
              <a:t>‹#›</a:t>
            </a:fld>
            <a:endParaRPr lang="en-US">
              <a:solidFill>
                <a:schemeClr val="lt1"/>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97"/>
        <p:cNvGrpSpPr/>
        <p:nvPr/>
      </p:nvGrpSpPr>
      <p:grpSpPr>
        <a:xfrm>
          <a:off x="0" y="0"/>
          <a:ext cx="0" cy="0"/>
          <a:chOff x="0" y="0"/>
          <a:chExt cx="0" cy="0"/>
        </a:xfrm>
      </p:grpSpPr>
      <p:sp>
        <p:nvSpPr>
          <p:cNvPr id="298" name="Shape 298"/>
          <p:cNvSpPr/>
          <p:nvPr/>
        </p:nvSpPr>
        <p:spPr>
          <a:xfrm>
            <a:off x="-75" y="6727600"/>
            <a:ext cx="9144000" cy="130499"/>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99" name="Shape 299"/>
          <p:cNvSpPr txBox="1">
            <a:spLocks noGrp="1"/>
          </p:cNvSpPr>
          <p:nvPr>
            <p:ph type="title"/>
          </p:nvPr>
        </p:nvSpPr>
        <p:spPr>
          <a:xfrm>
            <a:off x="311700" y="593366"/>
            <a:ext cx="8520599" cy="9431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0" name="Shape 300"/>
          <p:cNvSpPr txBox="1">
            <a:spLocks noGrp="1"/>
          </p:cNvSpPr>
          <p:nvPr>
            <p:ph type="body" idx="1"/>
          </p:nvPr>
        </p:nvSpPr>
        <p:spPr>
          <a:xfrm>
            <a:off x="311700" y="1688433"/>
            <a:ext cx="8520599" cy="4403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1" name="Shape 301"/>
          <p:cNvSpPr txBox="1">
            <a:spLocks noGrp="1"/>
          </p:cNvSpPr>
          <p:nvPr>
            <p:ph type="sldNum" idx="12"/>
          </p:nvPr>
        </p:nvSpPr>
        <p:spPr>
          <a:xfrm>
            <a:off x="8472457" y="6217622"/>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2"/>
        <p:cNvGrpSpPr/>
        <p:nvPr/>
      </p:nvGrpSpPr>
      <p:grpSpPr>
        <a:xfrm>
          <a:off x="0" y="0"/>
          <a:ext cx="0" cy="0"/>
          <a:chOff x="0" y="0"/>
          <a:chExt cx="0" cy="0"/>
        </a:xfrm>
      </p:grpSpPr>
      <p:sp>
        <p:nvSpPr>
          <p:cNvPr id="303" name="Shape 303"/>
          <p:cNvSpPr txBox="1">
            <a:spLocks noGrp="1"/>
          </p:cNvSpPr>
          <p:nvPr>
            <p:ph type="title"/>
          </p:nvPr>
        </p:nvSpPr>
        <p:spPr>
          <a:xfrm>
            <a:off x="311700" y="593366"/>
            <a:ext cx="8520599" cy="9431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4" name="Shape 304"/>
          <p:cNvSpPr txBox="1">
            <a:spLocks noGrp="1"/>
          </p:cNvSpPr>
          <p:nvPr>
            <p:ph type="body" idx="1"/>
          </p:nvPr>
        </p:nvSpPr>
        <p:spPr>
          <a:xfrm>
            <a:off x="311700" y="1688233"/>
            <a:ext cx="3999899" cy="4403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05" name="Shape 305"/>
          <p:cNvSpPr txBox="1">
            <a:spLocks noGrp="1"/>
          </p:cNvSpPr>
          <p:nvPr>
            <p:ph type="body" idx="2"/>
          </p:nvPr>
        </p:nvSpPr>
        <p:spPr>
          <a:xfrm>
            <a:off x="4832400" y="1688233"/>
            <a:ext cx="3999899" cy="4403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06" name="Shape 306"/>
          <p:cNvSpPr txBox="1">
            <a:spLocks noGrp="1"/>
          </p:cNvSpPr>
          <p:nvPr>
            <p:ph type="sldNum" idx="12"/>
          </p:nvPr>
        </p:nvSpPr>
        <p:spPr>
          <a:xfrm>
            <a:off x="8472457" y="6217622"/>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311700" y="593366"/>
            <a:ext cx="8520599" cy="9431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9" name="Shape 309"/>
          <p:cNvSpPr txBox="1">
            <a:spLocks noGrp="1"/>
          </p:cNvSpPr>
          <p:nvPr>
            <p:ph type="sldNum" idx="12"/>
          </p:nvPr>
        </p:nvSpPr>
        <p:spPr>
          <a:xfrm>
            <a:off x="8472457" y="6217622"/>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10"/>
        <p:cNvGrpSpPr/>
        <p:nvPr/>
      </p:nvGrpSpPr>
      <p:grpSpPr>
        <a:xfrm>
          <a:off x="0" y="0"/>
          <a:ext cx="0" cy="0"/>
          <a:chOff x="0" y="0"/>
          <a:chExt cx="0" cy="0"/>
        </a:xfrm>
      </p:grpSpPr>
      <p:sp>
        <p:nvSpPr>
          <p:cNvPr id="311" name="Shape 311"/>
          <p:cNvSpPr txBox="1">
            <a:spLocks noGrp="1"/>
          </p:cNvSpPr>
          <p:nvPr>
            <p:ph type="title"/>
          </p:nvPr>
        </p:nvSpPr>
        <p:spPr>
          <a:xfrm>
            <a:off x="311700" y="740800"/>
            <a:ext cx="2807999" cy="1007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12" name="Shape 312"/>
          <p:cNvSpPr txBox="1">
            <a:spLocks noGrp="1"/>
          </p:cNvSpPr>
          <p:nvPr>
            <p:ph type="body" idx="1"/>
          </p:nvPr>
        </p:nvSpPr>
        <p:spPr>
          <a:xfrm>
            <a:off x="311700" y="1852800"/>
            <a:ext cx="2807999" cy="42393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3" name="Shape 313"/>
          <p:cNvSpPr txBox="1">
            <a:spLocks noGrp="1"/>
          </p:cNvSpPr>
          <p:nvPr>
            <p:ph type="sldNum" idx="12"/>
          </p:nvPr>
        </p:nvSpPr>
        <p:spPr>
          <a:xfrm>
            <a:off x="8472457" y="6217622"/>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314"/>
        <p:cNvGrpSpPr/>
        <p:nvPr/>
      </p:nvGrpSpPr>
      <p:grpSpPr>
        <a:xfrm>
          <a:off x="0" y="0"/>
          <a:ext cx="0" cy="0"/>
          <a:chOff x="0" y="0"/>
          <a:chExt cx="0" cy="0"/>
        </a:xfrm>
      </p:grpSpPr>
      <p:sp>
        <p:nvSpPr>
          <p:cNvPr id="315" name="Shape 315"/>
          <p:cNvSpPr txBox="1">
            <a:spLocks noGrp="1"/>
          </p:cNvSpPr>
          <p:nvPr>
            <p:ph type="title"/>
          </p:nvPr>
        </p:nvSpPr>
        <p:spPr>
          <a:xfrm>
            <a:off x="490250" y="701800"/>
            <a:ext cx="5613599" cy="5454299"/>
          </a:xfrm>
          <a:prstGeom prst="rect">
            <a:avLst/>
          </a:prstGeom>
        </p:spPr>
        <p:txBody>
          <a:bodyPr lIns="91425" tIns="91425" rIns="91425" bIns="91425" anchor="ctr" anchorCtr="0"/>
          <a:lstStyle>
            <a:lvl1pPr lvl="0">
              <a:spcBef>
                <a:spcPts val="0"/>
              </a:spcBef>
              <a:buClr>
                <a:schemeClr val="dk2"/>
              </a:buClr>
              <a:buSzPct val="100000"/>
              <a:defRPr sz="5400" b="0">
                <a:solidFill>
                  <a:schemeClr val="dk2"/>
                </a:solidFill>
              </a:defRPr>
            </a:lvl1pPr>
            <a:lvl2pPr lvl="1">
              <a:spcBef>
                <a:spcPts val="0"/>
              </a:spcBef>
              <a:buClr>
                <a:schemeClr val="dk2"/>
              </a:buClr>
              <a:buSzPct val="100000"/>
              <a:defRPr sz="5400" b="0">
                <a:solidFill>
                  <a:schemeClr val="dk2"/>
                </a:solidFill>
              </a:defRPr>
            </a:lvl2pPr>
            <a:lvl3pPr lvl="2">
              <a:spcBef>
                <a:spcPts val="0"/>
              </a:spcBef>
              <a:buClr>
                <a:schemeClr val="dk2"/>
              </a:buClr>
              <a:buSzPct val="100000"/>
              <a:defRPr sz="5400" b="0">
                <a:solidFill>
                  <a:schemeClr val="dk2"/>
                </a:solidFill>
              </a:defRPr>
            </a:lvl3pPr>
            <a:lvl4pPr lvl="3">
              <a:spcBef>
                <a:spcPts val="0"/>
              </a:spcBef>
              <a:buClr>
                <a:schemeClr val="dk2"/>
              </a:buClr>
              <a:buSzPct val="100000"/>
              <a:defRPr sz="5400" b="0">
                <a:solidFill>
                  <a:schemeClr val="dk2"/>
                </a:solidFill>
              </a:defRPr>
            </a:lvl4pPr>
            <a:lvl5pPr lvl="4">
              <a:spcBef>
                <a:spcPts val="0"/>
              </a:spcBef>
              <a:buClr>
                <a:schemeClr val="dk2"/>
              </a:buClr>
              <a:buSzPct val="100000"/>
              <a:defRPr sz="5400" b="0">
                <a:solidFill>
                  <a:schemeClr val="dk2"/>
                </a:solidFill>
              </a:defRPr>
            </a:lvl5pPr>
            <a:lvl6pPr lvl="5">
              <a:spcBef>
                <a:spcPts val="0"/>
              </a:spcBef>
              <a:buClr>
                <a:schemeClr val="dk2"/>
              </a:buClr>
              <a:buSzPct val="100000"/>
              <a:defRPr sz="5400" b="0">
                <a:solidFill>
                  <a:schemeClr val="dk2"/>
                </a:solidFill>
              </a:defRPr>
            </a:lvl6pPr>
            <a:lvl7pPr lvl="6">
              <a:spcBef>
                <a:spcPts val="0"/>
              </a:spcBef>
              <a:buClr>
                <a:schemeClr val="dk2"/>
              </a:buClr>
              <a:buSzPct val="100000"/>
              <a:defRPr sz="5400" b="0">
                <a:solidFill>
                  <a:schemeClr val="dk2"/>
                </a:solidFill>
              </a:defRPr>
            </a:lvl7pPr>
            <a:lvl8pPr lvl="7">
              <a:spcBef>
                <a:spcPts val="0"/>
              </a:spcBef>
              <a:buClr>
                <a:schemeClr val="dk2"/>
              </a:buClr>
              <a:buSzPct val="100000"/>
              <a:defRPr sz="5400" b="0">
                <a:solidFill>
                  <a:schemeClr val="dk2"/>
                </a:solidFill>
              </a:defRPr>
            </a:lvl8pPr>
            <a:lvl9pPr lvl="8">
              <a:spcBef>
                <a:spcPts val="0"/>
              </a:spcBef>
              <a:buClr>
                <a:schemeClr val="dk2"/>
              </a:buClr>
              <a:buSzPct val="100000"/>
              <a:defRPr sz="5400" b="0">
                <a:solidFill>
                  <a:schemeClr val="dk2"/>
                </a:solidFill>
              </a:defRPr>
            </a:lvl9pPr>
          </a:lstStyle>
          <a:p>
            <a:endParaRPr/>
          </a:p>
        </p:txBody>
      </p:sp>
      <p:sp>
        <p:nvSpPr>
          <p:cNvPr id="316" name="Shape 316"/>
          <p:cNvSpPr txBox="1">
            <a:spLocks noGrp="1"/>
          </p:cNvSpPr>
          <p:nvPr>
            <p:ph type="sldNum" idx="12"/>
          </p:nvPr>
        </p:nvSpPr>
        <p:spPr>
          <a:xfrm>
            <a:off x="8472457" y="6217622"/>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1444979" y="2239430"/>
            <a:ext cx="6254043" cy="1362075"/>
          </a:xfrm>
          <a:prstGeom prst="rect">
            <a:avLst/>
          </a:prstGeom>
          <a:noFill/>
          <a:ln>
            <a:noFill/>
          </a:ln>
        </p:spPr>
        <p:txBody>
          <a:bodyPr lIns="91425" tIns="91425" rIns="91425" bIns="91425" anchor="b" anchorCtr="0"/>
          <a:lstStyle>
            <a:lvl1pPr lvl="0" algn="ctr" rtl="0">
              <a:spcBef>
                <a:spcPts val="0"/>
              </a:spcBef>
              <a:defRPr sz="4000" b="0" cap="none"/>
            </a:lvl1pPr>
            <a:lvl2pPr lvl="1" rtl="0">
              <a:spcBef>
                <a:spcPts val="0"/>
              </a:spcBef>
              <a:defRPr>
                <a:solidFill>
                  <a:schemeClr val="dk2"/>
                </a:solidFill>
              </a:defRPr>
            </a:lvl2pPr>
            <a:lvl3pPr lvl="2" rtl="0">
              <a:spcBef>
                <a:spcPts val="0"/>
              </a:spcBef>
              <a:defRPr>
                <a:solidFill>
                  <a:schemeClr val="dk2"/>
                </a:solidFill>
              </a:defRPr>
            </a:lvl3pPr>
            <a:lvl4pPr lvl="3" rtl="0">
              <a:spcBef>
                <a:spcPts val="0"/>
              </a:spcBef>
              <a:defRPr>
                <a:solidFill>
                  <a:schemeClr val="dk2"/>
                </a:solidFill>
              </a:defRPr>
            </a:lvl4pPr>
            <a:lvl5pPr lvl="4" rtl="0">
              <a:spcBef>
                <a:spcPts val="0"/>
              </a:spcBef>
              <a:defRPr>
                <a:solidFill>
                  <a:schemeClr val="dk2"/>
                </a:solidFill>
              </a:defRPr>
            </a:lvl5pPr>
            <a:lvl6pPr lvl="5" rtl="0">
              <a:spcBef>
                <a:spcPts val="0"/>
              </a:spcBef>
              <a:defRPr>
                <a:solidFill>
                  <a:schemeClr val="dk2"/>
                </a:solidFill>
              </a:defRPr>
            </a:lvl6pPr>
            <a:lvl7pPr lvl="6" rtl="0">
              <a:spcBef>
                <a:spcPts val="0"/>
              </a:spcBef>
              <a:defRPr>
                <a:solidFill>
                  <a:schemeClr val="dk2"/>
                </a:solidFill>
              </a:defRPr>
            </a:lvl7pPr>
            <a:lvl8pPr lvl="7" rtl="0">
              <a:spcBef>
                <a:spcPts val="0"/>
              </a:spcBef>
              <a:defRPr>
                <a:solidFill>
                  <a:schemeClr val="dk2"/>
                </a:solidFill>
              </a:defRPr>
            </a:lvl8pPr>
            <a:lvl9pPr lvl="8" rtl="0">
              <a:spcBef>
                <a:spcPts val="0"/>
              </a:spcBef>
              <a:defRPr>
                <a:solidFill>
                  <a:schemeClr val="dk2"/>
                </a:solidFill>
              </a:defRPr>
            </a:lvl9pPr>
          </a:lstStyle>
          <a:p>
            <a:endParaRPr/>
          </a:p>
        </p:txBody>
      </p:sp>
      <p:sp>
        <p:nvSpPr>
          <p:cNvPr id="41" name="Shape 41"/>
          <p:cNvSpPr txBox="1">
            <a:spLocks noGrp="1"/>
          </p:cNvSpPr>
          <p:nvPr>
            <p:ph type="body" idx="1"/>
          </p:nvPr>
        </p:nvSpPr>
        <p:spPr>
          <a:xfrm>
            <a:off x="1456266" y="3725333"/>
            <a:ext cx="6231466" cy="1309511"/>
          </a:xfrm>
          <a:prstGeom prst="rect">
            <a:avLst/>
          </a:prstGeom>
          <a:noFill/>
          <a:ln>
            <a:noFill/>
          </a:ln>
        </p:spPr>
        <p:txBody>
          <a:bodyPr lIns="91425" tIns="91425" rIns="91425" bIns="91425" anchor="t" anchorCtr="0"/>
          <a:lstStyle>
            <a:lvl1pPr marL="0" lvl="0" indent="0" algn="ctr" rtl="0">
              <a:spcBef>
                <a:spcPts val="0"/>
              </a:spcBef>
              <a:buClr>
                <a:schemeClr val="dk2"/>
              </a:buClr>
              <a:buFont typeface="Source Sans Pro"/>
              <a:buNone/>
              <a:defRPr sz="2000">
                <a:solidFill>
                  <a:schemeClr val="dk2"/>
                </a:solidFill>
              </a:defRPr>
            </a:lvl1pPr>
            <a:lvl2pPr marL="457200" lvl="1" indent="0" rtl="0">
              <a:spcBef>
                <a:spcPts val="0"/>
              </a:spcBef>
              <a:buClr>
                <a:srgbClr val="888888"/>
              </a:buClr>
              <a:buFont typeface="Source Sans Pro"/>
              <a:buNone/>
              <a:defRPr sz="1800">
                <a:solidFill>
                  <a:srgbClr val="888888"/>
                </a:solidFill>
              </a:defRPr>
            </a:lvl2pPr>
            <a:lvl3pPr marL="914400" lvl="2" indent="0" rtl="0">
              <a:spcBef>
                <a:spcPts val="0"/>
              </a:spcBef>
              <a:buClr>
                <a:srgbClr val="888888"/>
              </a:buClr>
              <a:buFont typeface="Source Sans Pro"/>
              <a:buNone/>
              <a:defRPr sz="1600">
                <a:solidFill>
                  <a:srgbClr val="888888"/>
                </a:solidFill>
              </a:defRPr>
            </a:lvl3pPr>
            <a:lvl4pPr marL="1371600" lvl="3" indent="0" rtl="0">
              <a:spcBef>
                <a:spcPts val="0"/>
              </a:spcBef>
              <a:buClr>
                <a:srgbClr val="888888"/>
              </a:buClr>
              <a:buFont typeface="Source Sans Pro"/>
              <a:buNone/>
              <a:defRPr sz="1400">
                <a:solidFill>
                  <a:srgbClr val="888888"/>
                </a:solidFill>
              </a:defRPr>
            </a:lvl4pPr>
            <a:lvl5pPr marL="1828800" lvl="4" indent="0" rtl="0">
              <a:spcBef>
                <a:spcPts val="0"/>
              </a:spcBef>
              <a:buClr>
                <a:srgbClr val="888888"/>
              </a:buClr>
              <a:buFont typeface="Source Sans Pro"/>
              <a:buNone/>
              <a:defRPr sz="1400">
                <a:solidFill>
                  <a:srgbClr val="888888"/>
                </a:solidFill>
              </a:defRPr>
            </a:lvl5pPr>
            <a:lvl6pPr marL="2286000" lvl="5" indent="0" rtl="0">
              <a:spcBef>
                <a:spcPts val="0"/>
              </a:spcBef>
              <a:buClr>
                <a:srgbClr val="888888"/>
              </a:buClr>
              <a:buFont typeface="Source Sans Pro"/>
              <a:buNone/>
              <a:defRPr sz="1400">
                <a:solidFill>
                  <a:srgbClr val="888888"/>
                </a:solidFill>
              </a:defRPr>
            </a:lvl6pPr>
            <a:lvl7pPr marL="2743200" lvl="6" indent="0" rtl="0">
              <a:spcBef>
                <a:spcPts val="0"/>
              </a:spcBef>
              <a:buClr>
                <a:srgbClr val="888888"/>
              </a:buClr>
              <a:buFont typeface="Source Sans Pro"/>
              <a:buNone/>
              <a:defRPr sz="1400">
                <a:solidFill>
                  <a:srgbClr val="888888"/>
                </a:solidFill>
              </a:defRPr>
            </a:lvl7pPr>
            <a:lvl8pPr marL="3200400" lvl="7" indent="0" rtl="0">
              <a:spcBef>
                <a:spcPts val="0"/>
              </a:spcBef>
              <a:buClr>
                <a:srgbClr val="888888"/>
              </a:buClr>
              <a:buFont typeface="Source Sans Pro"/>
              <a:buNone/>
              <a:defRPr sz="1400">
                <a:solidFill>
                  <a:srgbClr val="888888"/>
                </a:solidFill>
              </a:defRPr>
            </a:lvl8pPr>
            <a:lvl9pPr marL="3657600" lvl="8" indent="0" rtl="0">
              <a:spcBef>
                <a:spcPts val="0"/>
              </a:spcBef>
              <a:buClr>
                <a:srgbClr val="888888"/>
              </a:buClr>
              <a:buFont typeface="Source Sans Pro"/>
              <a:buNone/>
              <a:defRPr sz="1400">
                <a:solidFill>
                  <a:srgbClr val="888888"/>
                </a:solidFill>
              </a:defRPr>
            </a:lvl9pPr>
          </a:lstStyle>
          <a:p>
            <a:endParaRPr/>
          </a:p>
        </p:txBody>
      </p:sp>
      <p:sp>
        <p:nvSpPr>
          <p:cNvPr id="42" name="Shape 42"/>
          <p:cNvSpPr txBox="1">
            <a:spLocks noGrp="1"/>
          </p:cNvSpPr>
          <p:nvPr>
            <p:ph type="dt" idx="10"/>
          </p:nvPr>
        </p:nvSpPr>
        <p:spPr>
          <a:xfrm>
            <a:off x="6454587" y="5809151"/>
            <a:ext cx="1213820"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2"/>
              </a:buClr>
              <a:buFont typeface="Arial"/>
              <a:buNone/>
              <a:defRPr sz="1200" b="0" i="0" u="none" strike="noStrike" cap="none">
                <a:solidFill>
                  <a:schemeClr val="dk2"/>
                </a:solidFill>
                <a:latin typeface="Arial"/>
                <a:ea typeface="Arial"/>
                <a:cs typeface="Arial"/>
                <a:sym typeface="Arial"/>
                <a:rtl val="0"/>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9pPr>
          </a:lstStyle>
          <a:p>
            <a:endParaRPr/>
          </a:p>
        </p:txBody>
      </p:sp>
      <p:sp>
        <p:nvSpPr>
          <p:cNvPr id="43" name="Shape 43"/>
          <p:cNvSpPr txBox="1">
            <a:spLocks noGrp="1"/>
          </p:cNvSpPr>
          <p:nvPr>
            <p:ph type="ftr" idx="11"/>
          </p:nvPr>
        </p:nvSpPr>
        <p:spPr>
          <a:xfrm>
            <a:off x="914400" y="5809151"/>
            <a:ext cx="5540187"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Arial"/>
              <a:buNone/>
              <a:defRPr sz="1400" b="0" i="0" u="none" strike="noStrike" cap="none">
                <a:solidFill>
                  <a:schemeClr val="dk2"/>
                </a:solidFill>
                <a:latin typeface="Arial"/>
                <a:ea typeface="Arial"/>
                <a:cs typeface="Arial"/>
                <a:sym typeface="Arial"/>
                <a:rtl val="0"/>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9pPr>
          </a:lstStyle>
          <a:p>
            <a:endParaRPr/>
          </a:p>
        </p:txBody>
      </p:sp>
      <p:sp>
        <p:nvSpPr>
          <p:cNvPr id="44" name="Shape 44"/>
          <p:cNvSpPr txBox="1">
            <a:spLocks noGrp="1"/>
          </p:cNvSpPr>
          <p:nvPr>
            <p:ph type="sldNum" idx="12"/>
          </p:nvPr>
        </p:nvSpPr>
        <p:spPr>
          <a:xfrm>
            <a:off x="7670202" y="5809151"/>
            <a:ext cx="554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2"/>
              </a:buClr>
              <a:buSzPct val="25000"/>
              <a:buFont typeface="Open Sans"/>
              <a:buNone/>
            </a:pPr>
            <a:fld id="{00000000-1234-1234-1234-123412341234}" type="slidenum">
              <a:rPr lang="en-US" sz="1000" b="0" i="0" u="none" strike="noStrike" cap="none">
                <a:solidFill>
                  <a:schemeClr val="dk2"/>
                </a:solidFill>
                <a:latin typeface="Open Sans"/>
                <a:ea typeface="Open Sans"/>
                <a:cs typeface="Open Sans"/>
                <a:sym typeface="Open Sans"/>
                <a:rtl val="0"/>
              </a:rPr>
              <a:t>‹#›</a:t>
            </a:fld>
            <a:endParaRPr lang="en-US" sz="1000" b="0" i="0" u="none" strike="noStrike" cap="none">
              <a:solidFill>
                <a:schemeClr val="dk2"/>
              </a:solidFill>
              <a:latin typeface="Open Sans"/>
              <a:ea typeface="Open Sans"/>
              <a:cs typeface="Open Sans"/>
              <a:sym typeface="Open Sans"/>
              <a:rtl val="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17"/>
        <p:cNvGrpSpPr/>
        <p:nvPr/>
      </p:nvGrpSpPr>
      <p:grpSpPr>
        <a:xfrm>
          <a:off x="0" y="0"/>
          <a:ext cx="0" cy="0"/>
          <a:chOff x="0" y="0"/>
          <a:chExt cx="0" cy="0"/>
        </a:xfrm>
      </p:grpSpPr>
      <p:sp>
        <p:nvSpPr>
          <p:cNvPr id="318" name="Shape 318"/>
          <p:cNvSpPr/>
          <p:nvPr/>
        </p:nvSpPr>
        <p:spPr>
          <a:xfrm>
            <a:off x="4572000" y="0"/>
            <a:ext cx="4572000" cy="68580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cxnSp>
        <p:nvCxnSpPr>
          <p:cNvPr id="319" name="Shape 319"/>
          <p:cNvCxnSpPr/>
          <p:nvPr/>
        </p:nvCxnSpPr>
        <p:spPr>
          <a:xfrm>
            <a:off x="5029675" y="5994000"/>
            <a:ext cx="468300" cy="0"/>
          </a:xfrm>
          <a:prstGeom prst="straightConnector1">
            <a:avLst/>
          </a:prstGeom>
          <a:noFill/>
          <a:ln w="19050" cap="flat" cmpd="sng">
            <a:solidFill>
              <a:schemeClr val="lt1"/>
            </a:solidFill>
            <a:prstDash val="solid"/>
            <a:round/>
            <a:headEnd type="none" w="med" len="med"/>
            <a:tailEnd type="none" w="med" len="med"/>
          </a:ln>
        </p:spPr>
      </p:cxnSp>
      <p:sp>
        <p:nvSpPr>
          <p:cNvPr id="320" name="Shape 320"/>
          <p:cNvSpPr txBox="1">
            <a:spLocks noGrp="1"/>
          </p:cNvSpPr>
          <p:nvPr>
            <p:ph type="title"/>
          </p:nvPr>
        </p:nvSpPr>
        <p:spPr>
          <a:xfrm>
            <a:off x="265500" y="1386233"/>
            <a:ext cx="4045199" cy="2234399"/>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21" name="Shape 321"/>
          <p:cNvSpPr txBox="1">
            <a:spLocks noGrp="1"/>
          </p:cNvSpPr>
          <p:nvPr>
            <p:ph type="subTitle" idx="1"/>
          </p:nvPr>
        </p:nvSpPr>
        <p:spPr>
          <a:xfrm>
            <a:off x="265500" y="3635833"/>
            <a:ext cx="4045199" cy="16467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22" name="Shape 322"/>
          <p:cNvSpPr txBox="1">
            <a:spLocks noGrp="1"/>
          </p:cNvSpPr>
          <p:nvPr>
            <p:ph type="body" idx="2"/>
          </p:nvPr>
        </p:nvSpPr>
        <p:spPr>
          <a:xfrm>
            <a:off x="4939500" y="965600"/>
            <a:ext cx="3837000" cy="49269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323" name="Shape 323"/>
          <p:cNvSpPr txBox="1">
            <a:spLocks noGrp="1"/>
          </p:cNvSpPr>
          <p:nvPr>
            <p:ph type="sldNum" idx="12"/>
          </p:nvPr>
        </p:nvSpPr>
        <p:spPr>
          <a:xfrm>
            <a:off x="8472457" y="6217622"/>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en-US">
                <a:solidFill>
                  <a:schemeClr val="lt1"/>
                </a:solidFill>
              </a:rPr>
              <a:t>‹#›</a:t>
            </a:fld>
            <a:endParaRPr lang="en-US">
              <a:solidFill>
                <a:schemeClr val="lt1"/>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Caption">
    <p:spTree>
      <p:nvGrpSpPr>
        <p:cNvPr id="1" name="Shape 324"/>
        <p:cNvGrpSpPr/>
        <p:nvPr/>
      </p:nvGrpSpPr>
      <p:grpSpPr>
        <a:xfrm>
          <a:off x="0" y="0"/>
          <a:ext cx="0" cy="0"/>
          <a:chOff x="0" y="0"/>
          <a:chExt cx="0" cy="0"/>
        </a:xfrm>
      </p:grpSpPr>
      <p:sp>
        <p:nvSpPr>
          <p:cNvPr id="325" name="Shape 325"/>
          <p:cNvSpPr txBox="1">
            <a:spLocks noGrp="1"/>
          </p:cNvSpPr>
          <p:nvPr>
            <p:ph type="body" idx="1"/>
          </p:nvPr>
        </p:nvSpPr>
        <p:spPr>
          <a:xfrm>
            <a:off x="311700" y="5640966"/>
            <a:ext cx="5998800" cy="798299"/>
          </a:xfrm>
          <a:prstGeom prst="rect">
            <a:avLst/>
          </a:prstGeom>
        </p:spPr>
        <p:txBody>
          <a:bodyPr lIns="91425" tIns="91425" rIns="91425" bIns="91425" anchor="ctr" anchorCtr="0"/>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a:endParaRPr/>
          </a:p>
        </p:txBody>
      </p:sp>
      <p:sp>
        <p:nvSpPr>
          <p:cNvPr id="326" name="Shape 326"/>
          <p:cNvSpPr txBox="1">
            <a:spLocks noGrp="1"/>
          </p:cNvSpPr>
          <p:nvPr>
            <p:ph type="sldNum" idx="12"/>
          </p:nvPr>
        </p:nvSpPr>
        <p:spPr>
          <a:xfrm>
            <a:off x="8472457" y="6217622"/>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Big number">
    <p:spTree>
      <p:nvGrpSpPr>
        <p:cNvPr id="1" name="Shape 327"/>
        <p:cNvGrpSpPr/>
        <p:nvPr/>
      </p:nvGrpSpPr>
      <p:grpSpPr>
        <a:xfrm>
          <a:off x="0" y="0"/>
          <a:ext cx="0" cy="0"/>
          <a:chOff x="0" y="0"/>
          <a:chExt cx="0" cy="0"/>
        </a:xfrm>
      </p:grpSpPr>
      <p:sp>
        <p:nvSpPr>
          <p:cNvPr id="328" name="Shape 328"/>
          <p:cNvSpPr/>
          <p:nvPr/>
        </p:nvSpPr>
        <p:spPr>
          <a:xfrm>
            <a:off x="-75" y="6727600"/>
            <a:ext cx="9144000" cy="130499"/>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29" name="Shape 329"/>
          <p:cNvSpPr txBox="1">
            <a:spLocks noGrp="1"/>
          </p:cNvSpPr>
          <p:nvPr>
            <p:ph type="title"/>
          </p:nvPr>
        </p:nvSpPr>
        <p:spPr>
          <a:xfrm>
            <a:off x="311700" y="1739800"/>
            <a:ext cx="8520599" cy="2051100"/>
          </a:xfrm>
          <a:prstGeom prst="rect">
            <a:avLst/>
          </a:prstGeom>
        </p:spPr>
        <p:txBody>
          <a:bodyPr lIns="91425" tIns="91425" rIns="91425" bIns="91425" anchor="ctr" anchorCtr="0"/>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a:endParaRPr/>
          </a:p>
        </p:txBody>
      </p:sp>
      <p:sp>
        <p:nvSpPr>
          <p:cNvPr id="330" name="Shape 330"/>
          <p:cNvSpPr txBox="1">
            <a:spLocks noGrp="1"/>
          </p:cNvSpPr>
          <p:nvPr>
            <p:ph type="body" idx="1"/>
          </p:nvPr>
        </p:nvSpPr>
        <p:spPr>
          <a:xfrm>
            <a:off x="311700" y="3994200"/>
            <a:ext cx="8520599" cy="14289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331" name="Shape 331"/>
          <p:cNvSpPr txBox="1">
            <a:spLocks noGrp="1"/>
          </p:cNvSpPr>
          <p:nvPr>
            <p:ph type="sldNum" idx="12"/>
          </p:nvPr>
        </p:nvSpPr>
        <p:spPr>
          <a:xfrm>
            <a:off x="8472457" y="6217622"/>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32"/>
        <p:cNvGrpSpPr/>
        <p:nvPr/>
      </p:nvGrpSpPr>
      <p:grpSpPr>
        <a:xfrm>
          <a:off x="0" y="0"/>
          <a:ext cx="0" cy="0"/>
          <a:chOff x="0" y="0"/>
          <a:chExt cx="0" cy="0"/>
        </a:xfrm>
      </p:grpSpPr>
      <p:sp>
        <p:nvSpPr>
          <p:cNvPr id="333" name="Shape 333"/>
          <p:cNvSpPr txBox="1">
            <a:spLocks noGrp="1"/>
          </p:cNvSpPr>
          <p:nvPr>
            <p:ph type="sldNum" idx="12"/>
          </p:nvPr>
        </p:nvSpPr>
        <p:spPr>
          <a:xfrm>
            <a:off x="8472457" y="6217622"/>
            <a:ext cx="548699" cy="524699"/>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34"/>
        <p:cNvGrpSpPr/>
        <p:nvPr/>
      </p:nvGrpSpPr>
      <p:grpSpPr>
        <a:xfrm>
          <a:off x="0" y="0"/>
          <a:ext cx="0" cy="0"/>
          <a:chOff x="0" y="0"/>
          <a:chExt cx="0" cy="0"/>
        </a:xfrm>
      </p:grpSpPr>
      <p:sp>
        <p:nvSpPr>
          <p:cNvPr id="335" name="Shape 335"/>
          <p:cNvSpPr txBox="1">
            <a:spLocks noGrp="1"/>
          </p:cNvSpPr>
          <p:nvPr>
            <p:ph type="title"/>
          </p:nvPr>
        </p:nvSpPr>
        <p:spPr>
          <a:xfrm>
            <a:off x="457200" y="0"/>
            <a:ext cx="8229600" cy="1600199"/>
          </a:xfrm>
          <a:prstGeom prst="rect">
            <a:avLst/>
          </a:prstGeom>
          <a:noFill/>
          <a:ln>
            <a:noFill/>
          </a:ln>
        </p:spPr>
        <p:txBody>
          <a:bodyPr lIns="91425" tIns="91425" rIns="91425" bIns="91425" anchor="b" anchorCtr="0"/>
          <a:lstStyle>
            <a:lvl1pPr lvl="0" algn="ctr" rtl="0">
              <a:lnSpc>
                <a:spcPct val="107407"/>
              </a:lnSpc>
              <a:spcBef>
                <a:spcPts val="0"/>
              </a:spcBef>
              <a:buClr>
                <a:schemeClr val="dk2"/>
              </a:buClr>
              <a:buFont typeface="Times New Roman"/>
              <a:buNone/>
              <a:defRPr sz="5400">
                <a:solidFill>
                  <a:schemeClr val="dk2"/>
                </a:solidFill>
                <a:latin typeface="Times New Roman"/>
                <a:ea typeface="Times New Roman"/>
                <a:cs typeface="Times New Roman"/>
                <a:sym typeface="Times New Roman"/>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36" name="Shape 336"/>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lvl="0" rtl="0">
              <a:spcBef>
                <a:spcPts val="0"/>
              </a:spcBef>
              <a:defRPr sz="2400">
                <a:solidFill>
                  <a:srgbClr val="7F7F7F"/>
                </a:solidFill>
                <a:latin typeface="Questrial"/>
                <a:ea typeface="Questrial"/>
                <a:cs typeface="Questrial"/>
                <a:sym typeface="Questrial"/>
              </a:defRPr>
            </a:lvl1pPr>
            <a:lvl2pPr lvl="1" rtl="0">
              <a:spcBef>
                <a:spcPts val="0"/>
              </a:spcBef>
              <a:defRPr sz="1600">
                <a:solidFill>
                  <a:srgbClr val="7F7F7F"/>
                </a:solidFill>
                <a:latin typeface="Questrial"/>
                <a:ea typeface="Questrial"/>
                <a:cs typeface="Questrial"/>
                <a:sym typeface="Questrial"/>
              </a:defRPr>
            </a:lvl2pPr>
            <a:lvl3pPr lvl="2" rtl="0">
              <a:spcBef>
                <a:spcPts val="0"/>
              </a:spcBef>
              <a:defRPr sz="1600">
                <a:solidFill>
                  <a:srgbClr val="7F7F7F"/>
                </a:solidFill>
                <a:latin typeface="Questrial"/>
                <a:ea typeface="Questrial"/>
                <a:cs typeface="Questrial"/>
                <a:sym typeface="Questrial"/>
              </a:defRPr>
            </a:lvl3pPr>
            <a:lvl4pPr lvl="3" rtl="0">
              <a:spcBef>
                <a:spcPts val="0"/>
              </a:spcBef>
              <a:defRPr sz="1600">
                <a:solidFill>
                  <a:srgbClr val="7F7F7F"/>
                </a:solidFill>
                <a:latin typeface="Questrial"/>
                <a:ea typeface="Questrial"/>
                <a:cs typeface="Questrial"/>
                <a:sym typeface="Questrial"/>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buFont typeface="Arial"/>
              <a:buChar char="•"/>
              <a:defRPr/>
            </a:lvl9pPr>
          </a:lstStyle>
          <a:p>
            <a:endParaRPr/>
          </a:p>
        </p:txBody>
      </p:sp>
      <p:sp>
        <p:nvSpPr>
          <p:cNvPr id="337" name="Shape 337"/>
          <p:cNvSpPr txBox="1">
            <a:spLocks noGrp="1"/>
          </p:cNvSpPr>
          <p:nvPr>
            <p:ph type="dt" idx="10"/>
          </p:nvPr>
        </p:nvSpPr>
        <p:spPr>
          <a:xfrm>
            <a:off x="6363346" y="6356350"/>
            <a:ext cx="2085899" cy="365099"/>
          </a:xfrm>
          <a:prstGeom prst="rect">
            <a:avLst/>
          </a:prstGeom>
          <a:noFill/>
          <a:ln>
            <a:noFill/>
          </a:ln>
        </p:spPr>
        <p:txBody>
          <a:bodyPr lIns="91425" tIns="91425" rIns="91425" bIns="91425" anchor="ctr" anchorCtr="0"/>
          <a:lstStyle>
            <a:lvl1pPr marL="0" marR="0" lvl="0" indent="0" algn="r" rtl="0">
              <a:spcBef>
                <a:spcPts val="0"/>
              </a:spcBef>
              <a:defRPr sz="1200" b="0" i="0" u="none" strike="noStrike" cap="none">
                <a:solidFill>
                  <a:srgbClr val="595959"/>
                </a:solidFill>
                <a:latin typeface="Questrial"/>
                <a:ea typeface="Questrial"/>
                <a:cs typeface="Questrial"/>
                <a:sym typeface="Questrial"/>
              </a:defRPr>
            </a:lvl1pPr>
            <a:lvl2pPr marL="457200" marR="0" lvl="1" indent="0" algn="l" rtl="0">
              <a:spcBef>
                <a:spcPts val="0"/>
              </a:spcBef>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338" name="Shape 338"/>
          <p:cNvSpPr txBox="1">
            <a:spLocks noGrp="1"/>
          </p:cNvSpPr>
          <p:nvPr>
            <p:ph type="ftr" idx="11"/>
          </p:nvPr>
        </p:nvSpPr>
        <p:spPr>
          <a:xfrm>
            <a:off x="659164" y="6356350"/>
            <a:ext cx="2847899" cy="365099"/>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595959"/>
                </a:solidFill>
                <a:latin typeface="Questrial"/>
                <a:ea typeface="Questrial"/>
                <a:cs typeface="Questrial"/>
                <a:sym typeface="Questrial"/>
              </a:defRPr>
            </a:lvl1pPr>
            <a:lvl2pPr marL="457200" marR="0" lvl="1" indent="0" algn="l" rtl="0">
              <a:spcBef>
                <a:spcPts val="0"/>
              </a:spcBef>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339" name="Shape 339"/>
          <p:cNvSpPr txBox="1">
            <a:spLocks noGrp="1"/>
          </p:cNvSpPr>
          <p:nvPr>
            <p:ph type="sldNum" idx="12"/>
          </p:nvPr>
        </p:nvSpPr>
        <p:spPr>
          <a:xfrm>
            <a:off x="8543278" y="6356350"/>
            <a:ext cx="561899" cy="365099"/>
          </a:xfrm>
          <a:prstGeom prst="rect">
            <a:avLst/>
          </a:prstGeom>
          <a:noFill/>
          <a:ln>
            <a:noFill/>
          </a:ln>
        </p:spPr>
        <p:txBody>
          <a:bodyPr lIns="27425" tIns="45700" rIns="45700"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595959"/>
                </a:solidFill>
                <a:latin typeface="Questrial"/>
                <a:ea typeface="Questrial"/>
                <a:cs typeface="Questrial"/>
                <a:sym typeface="Questrial"/>
              </a:rPr>
              <a:t>‹#›</a:t>
            </a:fld>
            <a:endParaRPr lang="en-US" sz="1200" b="0" i="0" u="none" strike="noStrike" cap="none">
              <a:solidFill>
                <a:srgbClr val="595959"/>
              </a:solidFill>
              <a:latin typeface="Questrial"/>
              <a:ea typeface="Questrial"/>
              <a:cs typeface="Questrial"/>
              <a:sym typeface="Quest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095023" y="817581"/>
            <a:ext cx="6965244" cy="1202484"/>
          </a:xfrm>
          <a:prstGeom prst="rect">
            <a:avLst/>
          </a:prstGeom>
          <a:noFill/>
          <a:ln>
            <a:noFill/>
          </a:ln>
        </p:spPr>
        <p:txBody>
          <a:bodyPr lIns="91425" tIns="91425" rIns="91425" bIns="91425" anchor="ctr" anchorCtr="0"/>
          <a:lstStyle>
            <a:lvl1pPr lvl="0" algn="ctr" rtl="0">
              <a:spcBef>
                <a:spcPts val="0"/>
              </a:spcBef>
              <a:buClr>
                <a:schemeClr val="dk1"/>
              </a:buClr>
              <a:buFont typeface="Merriweather"/>
              <a:buNone/>
              <a:defRPr sz="4400">
                <a:solidFill>
                  <a:schemeClr val="dk1"/>
                </a:solidFill>
                <a:latin typeface="Merriweather"/>
                <a:ea typeface="Merriweather"/>
                <a:cs typeface="Merriweather"/>
                <a:sym typeface="Merriweather"/>
              </a:defRPr>
            </a:lvl1pPr>
            <a:lvl2pPr lvl="1" rtl="0">
              <a:spcBef>
                <a:spcPts val="0"/>
              </a:spcBef>
              <a:defRPr>
                <a:solidFill>
                  <a:schemeClr val="dk2"/>
                </a:solidFill>
              </a:defRPr>
            </a:lvl2pPr>
            <a:lvl3pPr lvl="2" rtl="0">
              <a:spcBef>
                <a:spcPts val="0"/>
              </a:spcBef>
              <a:defRPr>
                <a:solidFill>
                  <a:schemeClr val="dk2"/>
                </a:solidFill>
              </a:defRPr>
            </a:lvl3pPr>
            <a:lvl4pPr lvl="3" rtl="0">
              <a:spcBef>
                <a:spcPts val="0"/>
              </a:spcBef>
              <a:defRPr>
                <a:solidFill>
                  <a:schemeClr val="dk2"/>
                </a:solidFill>
              </a:defRPr>
            </a:lvl4pPr>
            <a:lvl5pPr lvl="4" rtl="0">
              <a:spcBef>
                <a:spcPts val="0"/>
              </a:spcBef>
              <a:defRPr>
                <a:solidFill>
                  <a:schemeClr val="dk2"/>
                </a:solidFill>
              </a:defRPr>
            </a:lvl5pPr>
            <a:lvl6pPr lvl="5" rtl="0">
              <a:spcBef>
                <a:spcPts val="0"/>
              </a:spcBef>
              <a:defRPr>
                <a:solidFill>
                  <a:schemeClr val="dk2"/>
                </a:solidFill>
              </a:defRPr>
            </a:lvl6pPr>
            <a:lvl7pPr lvl="6" rtl="0">
              <a:spcBef>
                <a:spcPts val="0"/>
              </a:spcBef>
              <a:defRPr>
                <a:solidFill>
                  <a:schemeClr val="dk2"/>
                </a:solidFill>
              </a:defRPr>
            </a:lvl7pPr>
            <a:lvl8pPr lvl="7" rtl="0">
              <a:spcBef>
                <a:spcPts val="0"/>
              </a:spcBef>
              <a:defRPr>
                <a:solidFill>
                  <a:schemeClr val="dk2"/>
                </a:solidFill>
              </a:defRPr>
            </a:lvl8pPr>
            <a:lvl9pPr lvl="8" rtl="0">
              <a:spcBef>
                <a:spcPts val="0"/>
              </a:spcBef>
              <a:defRPr>
                <a:solidFill>
                  <a:schemeClr val="dk2"/>
                </a:solidFill>
              </a:defRPr>
            </a:lvl9pPr>
          </a:lstStyle>
          <a:p>
            <a:endParaRPr/>
          </a:p>
        </p:txBody>
      </p:sp>
      <p:sp>
        <p:nvSpPr>
          <p:cNvPr id="47" name="Shape 47"/>
          <p:cNvSpPr txBox="1">
            <a:spLocks noGrp="1"/>
          </p:cNvSpPr>
          <p:nvPr>
            <p:ph type="dt" idx="10"/>
          </p:nvPr>
        </p:nvSpPr>
        <p:spPr>
          <a:xfrm>
            <a:off x="6454587" y="5809151"/>
            <a:ext cx="1213820"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2"/>
              </a:buClr>
              <a:buFont typeface="Arial"/>
              <a:buNone/>
              <a:defRPr sz="1200" b="0" i="0" u="none" strike="noStrike" cap="none">
                <a:solidFill>
                  <a:schemeClr val="dk2"/>
                </a:solidFill>
                <a:latin typeface="Arial"/>
                <a:ea typeface="Arial"/>
                <a:cs typeface="Arial"/>
                <a:sym typeface="Arial"/>
                <a:rtl val="0"/>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9pPr>
          </a:lstStyle>
          <a:p>
            <a:endParaRPr/>
          </a:p>
        </p:txBody>
      </p:sp>
      <p:sp>
        <p:nvSpPr>
          <p:cNvPr id="48" name="Shape 48"/>
          <p:cNvSpPr txBox="1">
            <a:spLocks noGrp="1"/>
          </p:cNvSpPr>
          <p:nvPr>
            <p:ph type="ftr" idx="11"/>
          </p:nvPr>
        </p:nvSpPr>
        <p:spPr>
          <a:xfrm>
            <a:off x="914400" y="5809151"/>
            <a:ext cx="5540187"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Arial"/>
              <a:buNone/>
              <a:defRPr sz="1400" b="0" i="0" u="none" strike="noStrike" cap="none">
                <a:solidFill>
                  <a:schemeClr val="dk2"/>
                </a:solidFill>
                <a:latin typeface="Arial"/>
                <a:ea typeface="Arial"/>
                <a:cs typeface="Arial"/>
                <a:sym typeface="Arial"/>
                <a:rtl val="0"/>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9pPr>
          </a:lstStyle>
          <a:p>
            <a:endParaRPr/>
          </a:p>
        </p:txBody>
      </p:sp>
      <p:sp>
        <p:nvSpPr>
          <p:cNvPr id="49" name="Shape 49"/>
          <p:cNvSpPr txBox="1">
            <a:spLocks noGrp="1"/>
          </p:cNvSpPr>
          <p:nvPr>
            <p:ph type="sldNum" idx="12"/>
          </p:nvPr>
        </p:nvSpPr>
        <p:spPr>
          <a:xfrm>
            <a:off x="7670202" y="5809151"/>
            <a:ext cx="554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2"/>
              </a:buClr>
              <a:buSzPct val="25000"/>
              <a:buFont typeface="Open Sans"/>
              <a:buNone/>
            </a:pPr>
            <a:fld id="{00000000-1234-1234-1234-123412341234}" type="slidenum">
              <a:rPr lang="en-US" sz="1000" b="0" i="0" u="none" strike="noStrike" cap="none">
                <a:solidFill>
                  <a:schemeClr val="dk2"/>
                </a:solidFill>
                <a:latin typeface="Open Sans"/>
                <a:ea typeface="Open Sans"/>
                <a:cs typeface="Open Sans"/>
                <a:sym typeface="Open Sans"/>
                <a:rtl val="0"/>
              </a:rPr>
              <a:t>‹#›</a:t>
            </a:fld>
            <a:endParaRPr lang="en-US" sz="1000" b="0" i="0" u="none" strike="noStrike" cap="none">
              <a:solidFill>
                <a:schemeClr val="dk2"/>
              </a:solidFill>
              <a:latin typeface="Open Sans"/>
              <a:ea typeface="Open Sans"/>
              <a:cs typeface="Open Sans"/>
              <a:sym typeface="Open Sans"/>
              <a:rtl val="0"/>
            </a:endParaRPr>
          </a:p>
        </p:txBody>
      </p:sp>
      <p:sp>
        <p:nvSpPr>
          <p:cNvPr id="50" name="Shape 50"/>
          <p:cNvSpPr txBox="1">
            <a:spLocks noGrp="1"/>
          </p:cNvSpPr>
          <p:nvPr>
            <p:ph type="body" idx="1"/>
          </p:nvPr>
        </p:nvSpPr>
        <p:spPr>
          <a:xfrm>
            <a:off x="1298448" y="2121407"/>
            <a:ext cx="3200399" cy="3602735"/>
          </a:xfrm>
          <a:prstGeom prst="rect">
            <a:avLst/>
          </a:prstGeom>
          <a:noFill/>
          <a:ln>
            <a:noFill/>
          </a:ln>
        </p:spPr>
        <p:txBody>
          <a:bodyPr lIns="91425" tIns="91425" rIns="91425" bIns="91425" anchor="t" anchorCtr="0"/>
          <a:lstStyle>
            <a:lvl1pPr marL="274320" lvl="0" indent="-144780" algn="l" rtl="0">
              <a:spcBef>
                <a:spcPts val="480"/>
              </a:spcBef>
              <a:buClr>
                <a:schemeClr val="accent2"/>
              </a:buClr>
              <a:buFont typeface="Courgette"/>
              <a:buChar char="O"/>
              <a:defRPr sz="2400">
                <a:solidFill>
                  <a:schemeClr val="dk1"/>
                </a:solidFill>
                <a:latin typeface="Source Sans Pro"/>
                <a:ea typeface="Source Sans Pro"/>
                <a:cs typeface="Source Sans Pro"/>
                <a:sym typeface="Source Sans Pro"/>
              </a:defRPr>
            </a:lvl1pPr>
            <a:lvl2pPr marL="640080" lvl="1" indent="-165735" algn="l" rtl="0">
              <a:spcBef>
                <a:spcPts val="440"/>
              </a:spcBef>
              <a:buClr>
                <a:schemeClr val="accent2"/>
              </a:buClr>
              <a:buFont typeface="Courgette"/>
              <a:buChar char="O"/>
              <a:defRPr sz="2200">
                <a:solidFill>
                  <a:schemeClr val="dk1"/>
                </a:solidFill>
                <a:latin typeface="Source Sans Pro"/>
                <a:ea typeface="Source Sans Pro"/>
                <a:cs typeface="Source Sans Pro"/>
                <a:sym typeface="Source Sans Pro"/>
              </a:defRPr>
            </a:lvl2pPr>
            <a:lvl3pPr marL="914400" lvl="2" indent="-120650" algn="l" rtl="0">
              <a:spcBef>
                <a:spcPts val="400"/>
              </a:spcBef>
              <a:buClr>
                <a:schemeClr val="accent2"/>
              </a:buClr>
              <a:buFont typeface="Courgette"/>
              <a:buChar char="O"/>
              <a:defRPr sz="2000">
                <a:solidFill>
                  <a:schemeClr val="dk1"/>
                </a:solidFill>
                <a:latin typeface="Source Sans Pro"/>
                <a:ea typeface="Source Sans Pro"/>
                <a:cs typeface="Source Sans Pro"/>
                <a:sym typeface="Source Sans Pro"/>
              </a:defRPr>
            </a:lvl3pPr>
            <a:lvl4pPr marL="1280160" lvl="3" indent="-141605" algn="l" rtl="0">
              <a:spcBef>
                <a:spcPts val="360"/>
              </a:spcBef>
              <a:buClr>
                <a:schemeClr val="accent2"/>
              </a:buClr>
              <a:buFont typeface="Courgette"/>
              <a:buChar char="O"/>
              <a:defRPr sz="1800">
                <a:solidFill>
                  <a:schemeClr val="dk1"/>
                </a:solidFill>
                <a:latin typeface="Source Sans Pro"/>
                <a:ea typeface="Source Sans Pro"/>
                <a:cs typeface="Source Sans Pro"/>
                <a:sym typeface="Source Sans Pro"/>
              </a:defRPr>
            </a:lvl4pPr>
            <a:lvl5pPr marL="1645920" lvl="4" indent="-149860" algn="l" rtl="0">
              <a:spcBef>
                <a:spcPts val="320"/>
              </a:spcBef>
              <a:buClr>
                <a:schemeClr val="accent2"/>
              </a:buClr>
              <a:buFont typeface="Courgette"/>
              <a:buChar char="O"/>
              <a:defRPr sz="1600">
                <a:solidFill>
                  <a:schemeClr val="dk1"/>
                </a:solidFill>
                <a:latin typeface="Source Sans Pro"/>
                <a:ea typeface="Source Sans Pro"/>
                <a:cs typeface="Source Sans Pro"/>
                <a:sym typeface="Source Sans Pro"/>
              </a:defRPr>
            </a:lvl5pPr>
            <a:lvl6pPr marL="2011679" lvl="5" indent="-147319" algn="l" rtl="0">
              <a:spcBef>
                <a:spcPts val="320"/>
              </a:spcBef>
              <a:buClr>
                <a:schemeClr val="accent2"/>
              </a:buClr>
              <a:buFont typeface="Courgette"/>
              <a:buChar char="O"/>
              <a:defRPr sz="1600">
                <a:solidFill>
                  <a:schemeClr val="dk1"/>
                </a:solidFill>
                <a:latin typeface="Source Sans Pro"/>
                <a:ea typeface="Source Sans Pro"/>
                <a:cs typeface="Source Sans Pro"/>
                <a:sym typeface="Source Sans Pro"/>
              </a:defRPr>
            </a:lvl6pPr>
            <a:lvl7pPr marL="2377440" lvl="6" indent="-144779" algn="l" rtl="0">
              <a:spcBef>
                <a:spcPts val="320"/>
              </a:spcBef>
              <a:buClr>
                <a:schemeClr val="accent2"/>
              </a:buClr>
              <a:buFont typeface="Courgette"/>
              <a:buChar char="O"/>
              <a:defRPr sz="1600">
                <a:solidFill>
                  <a:schemeClr val="dk1"/>
                </a:solidFill>
                <a:latin typeface="Source Sans Pro"/>
                <a:ea typeface="Source Sans Pro"/>
                <a:cs typeface="Source Sans Pro"/>
                <a:sym typeface="Source Sans Pro"/>
              </a:defRPr>
            </a:lvl7pPr>
            <a:lvl8pPr marL="2743200" lvl="7" indent="-142239" algn="l" rtl="0">
              <a:spcBef>
                <a:spcPts val="320"/>
              </a:spcBef>
              <a:buClr>
                <a:schemeClr val="accent2"/>
              </a:buClr>
              <a:buFont typeface="Courgette"/>
              <a:buChar char="O"/>
              <a:defRPr sz="1600">
                <a:solidFill>
                  <a:schemeClr val="dk1"/>
                </a:solidFill>
                <a:latin typeface="Source Sans Pro"/>
                <a:ea typeface="Source Sans Pro"/>
                <a:cs typeface="Source Sans Pro"/>
                <a:sym typeface="Source Sans Pro"/>
              </a:defRPr>
            </a:lvl8pPr>
            <a:lvl9pPr marL="3108960" lvl="8" indent="-152400" algn="l" rtl="0">
              <a:spcBef>
                <a:spcPts val="320"/>
              </a:spcBef>
              <a:buClr>
                <a:schemeClr val="accent2"/>
              </a:buClr>
              <a:buFont typeface="Courgette"/>
              <a:buChar char="O"/>
              <a:defRPr sz="1600">
                <a:solidFill>
                  <a:schemeClr val="dk1"/>
                </a:solidFill>
                <a:latin typeface="Source Sans Pro"/>
                <a:ea typeface="Source Sans Pro"/>
                <a:cs typeface="Source Sans Pro"/>
                <a:sym typeface="Source Sans Pro"/>
              </a:defRPr>
            </a:lvl9pPr>
          </a:lstStyle>
          <a:p>
            <a:endParaRPr/>
          </a:p>
        </p:txBody>
      </p:sp>
      <p:sp>
        <p:nvSpPr>
          <p:cNvPr id="51" name="Shape 51"/>
          <p:cNvSpPr txBox="1">
            <a:spLocks noGrp="1"/>
          </p:cNvSpPr>
          <p:nvPr>
            <p:ph type="body" idx="2"/>
          </p:nvPr>
        </p:nvSpPr>
        <p:spPr>
          <a:xfrm>
            <a:off x="4663439" y="2119313"/>
            <a:ext cx="3200399" cy="3605211"/>
          </a:xfrm>
          <a:prstGeom prst="rect">
            <a:avLst/>
          </a:prstGeom>
          <a:noFill/>
          <a:ln>
            <a:noFill/>
          </a:ln>
        </p:spPr>
        <p:txBody>
          <a:bodyPr lIns="91425" tIns="91425" rIns="91425" bIns="91425" anchor="t" anchorCtr="0"/>
          <a:lstStyle>
            <a:lvl1pPr marL="274320" lvl="0" indent="-144780" algn="l" rtl="0">
              <a:spcBef>
                <a:spcPts val="480"/>
              </a:spcBef>
              <a:buClr>
                <a:schemeClr val="accent2"/>
              </a:buClr>
              <a:buFont typeface="Courgette"/>
              <a:buChar char="O"/>
              <a:defRPr sz="2400">
                <a:solidFill>
                  <a:schemeClr val="dk1"/>
                </a:solidFill>
                <a:latin typeface="Source Sans Pro"/>
                <a:ea typeface="Source Sans Pro"/>
                <a:cs typeface="Source Sans Pro"/>
                <a:sym typeface="Source Sans Pro"/>
              </a:defRPr>
            </a:lvl1pPr>
            <a:lvl2pPr marL="640080" lvl="1" indent="-165735" algn="l" rtl="0">
              <a:spcBef>
                <a:spcPts val="440"/>
              </a:spcBef>
              <a:buClr>
                <a:schemeClr val="accent2"/>
              </a:buClr>
              <a:buFont typeface="Courgette"/>
              <a:buChar char="O"/>
              <a:defRPr sz="2200">
                <a:solidFill>
                  <a:schemeClr val="dk1"/>
                </a:solidFill>
                <a:latin typeface="Source Sans Pro"/>
                <a:ea typeface="Source Sans Pro"/>
                <a:cs typeface="Source Sans Pro"/>
                <a:sym typeface="Source Sans Pro"/>
              </a:defRPr>
            </a:lvl2pPr>
            <a:lvl3pPr marL="914400" lvl="2" indent="-120650" algn="l" rtl="0">
              <a:spcBef>
                <a:spcPts val="400"/>
              </a:spcBef>
              <a:buClr>
                <a:schemeClr val="accent2"/>
              </a:buClr>
              <a:buFont typeface="Courgette"/>
              <a:buChar char="O"/>
              <a:defRPr sz="2000">
                <a:solidFill>
                  <a:schemeClr val="dk1"/>
                </a:solidFill>
                <a:latin typeface="Source Sans Pro"/>
                <a:ea typeface="Source Sans Pro"/>
                <a:cs typeface="Source Sans Pro"/>
                <a:sym typeface="Source Sans Pro"/>
              </a:defRPr>
            </a:lvl3pPr>
            <a:lvl4pPr marL="1280160" lvl="3" indent="-141605" algn="l" rtl="0">
              <a:spcBef>
                <a:spcPts val="360"/>
              </a:spcBef>
              <a:buClr>
                <a:schemeClr val="accent2"/>
              </a:buClr>
              <a:buFont typeface="Courgette"/>
              <a:buChar char="O"/>
              <a:defRPr sz="1800">
                <a:solidFill>
                  <a:schemeClr val="dk1"/>
                </a:solidFill>
                <a:latin typeface="Source Sans Pro"/>
                <a:ea typeface="Source Sans Pro"/>
                <a:cs typeface="Source Sans Pro"/>
                <a:sym typeface="Source Sans Pro"/>
              </a:defRPr>
            </a:lvl4pPr>
            <a:lvl5pPr marL="1645920" lvl="4" indent="-149860" algn="l" rtl="0">
              <a:spcBef>
                <a:spcPts val="320"/>
              </a:spcBef>
              <a:buClr>
                <a:schemeClr val="accent2"/>
              </a:buClr>
              <a:buFont typeface="Courgette"/>
              <a:buChar char="O"/>
              <a:defRPr sz="1600">
                <a:solidFill>
                  <a:schemeClr val="dk1"/>
                </a:solidFill>
                <a:latin typeface="Source Sans Pro"/>
                <a:ea typeface="Source Sans Pro"/>
                <a:cs typeface="Source Sans Pro"/>
                <a:sym typeface="Source Sans Pro"/>
              </a:defRPr>
            </a:lvl5pPr>
            <a:lvl6pPr marL="2011679" lvl="5" indent="-147319" algn="l" rtl="0">
              <a:spcBef>
                <a:spcPts val="320"/>
              </a:spcBef>
              <a:buClr>
                <a:schemeClr val="accent2"/>
              </a:buClr>
              <a:buFont typeface="Courgette"/>
              <a:buChar char="O"/>
              <a:defRPr sz="1600">
                <a:solidFill>
                  <a:schemeClr val="dk1"/>
                </a:solidFill>
                <a:latin typeface="Source Sans Pro"/>
                <a:ea typeface="Source Sans Pro"/>
                <a:cs typeface="Source Sans Pro"/>
                <a:sym typeface="Source Sans Pro"/>
              </a:defRPr>
            </a:lvl6pPr>
            <a:lvl7pPr marL="2377440" lvl="6" indent="-144779" algn="l" rtl="0">
              <a:spcBef>
                <a:spcPts val="320"/>
              </a:spcBef>
              <a:buClr>
                <a:schemeClr val="accent2"/>
              </a:buClr>
              <a:buFont typeface="Courgette"/>
              <a:buChar char="O"/>
              <a:defRPr sz="1600">
                <a:solidFill>
                  <a:schemeClr val="dk1"/>
                </a:solidFill>
                <a:latin typeface="Source Sans Pro"/>
                <a:ea typeface="Source Sans Pro"/>
                <a:cs typeface="Source Sans Pro"/>
                <a:sym typeface="Source Sans Pro"/>
              </a:defRPr>
            </a:lvl7pPr>
            <a:lvl8pPr marL="2743200" lvl="7" indent="-142239" algn="l" rtl="0">
              <a:spcBef>
                <a:spcPts val="320"/>
              </a:spcBef>
              <a:buClr>
                <a:schemeClr val="accent2"/>
              </a:buClr>
              <a:buFont typeface="Courgette"/>
              <a:buChar char="O"/>
              <a:defRPr sz="1600">
                <a:solidFill>
                  <a:schemeClr val="dk1"/>
                </a:solidFill>
                <a:latin typeface="Source Sans Pro"/>
                <a:ea typeface="Source Sans Pro"/>
                <a:cs typeface="Source Sans Pro"/>
                <a:sym typeface="Source Sans Pro"/>
              </a:defRPr>
            </a:lvl8pPr>
            <a:lvl9pPr marL="3108960" lvl="8" indent="-152400" algn="l" rtl="0">
              <a:spcBef>
                <a:spcPts val="320"/>
              </a:spcBef>
              <a:buClr>
                <a:schemeClr val="accent2"/>
              </a:buClr>
              <a:buFont typeface="Courgette"/>
              <a:buChar char="O"/>
              <a:defRPr sz="1600">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1095023" y="817581"/>
            <a:ext cx="6965244" cy="120248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solidFill>
                  <a:schemeClr val="dk2"/>
                </a:solidFill>
              </a:defRPr>
            </a:lvl2pPr>
            <a:lvl3pPr lvl="2" rtl="0">
              <a:spcBef>
                <a:spcPts val="0"/>
              </a:spcBef>
              <a:defRPr>
                <a:solidFill>
                  <a:schemeClr val="dk2"/>
                </a:solidFill>
              </a:defRPr>
            </a:lvl3pPr>
            <a:lvl4pPr lvl="3" rtl="0">
              <a:spcBef>
                <a:spcPts val="0"/>
              </a:spcBef>
              <a:defRPr>
                <a:solidFill>
                  <a:schemeClr val="dk2"/>
                </a:solidFill>
              </a:defRPr>
            </a:lvl4pPr>
            <a:lvl5pPr lvl="4" rtl="0">
              <a:spcBef>
                <a:spcPts val="0"/>
              </a:spcBef>
              <a:defRPr>
                <a:solidFill>
                  <a:schemeClr val="dk2"/>
                </a:solidFill>
              </a:defRPr>
            </a:lvl5pPr>
            <a:lvl6pPr lvl="5" rtl="0">
              <a:spcBef>
                <a:spcPts val="0"/>
              </a:spcBef>
              <a:defRPr>
                <a:solidFill>
                  <a:schemeClr val="dk2"/>
                </a:solidFill>
              </a:defRPr>
            </a:lvl6pPr>
            <a:lvl7pPr lvl="6" rtl="0">
              <a:spcBef>
                <a:spcPts val="0"/>
              </a:spcBef>
              <a:defRPr>
                <a:solidFill>
                  <a:schemeClr val="dk2"/>
                </a:solidFill>
              </a:defRPr>
            </a:lvl7pPr>
            <a:lvl8pPr lvl="7" rtl="0">
              <a:spcBef>
                <a:spcPts val="0"/>
              </a:spcBef>
              <a:defRPr>
                <a:solidFill>
                  <a:schemeClr val="dk2"/>
                </a:solidFill>
              </a:defRPr>
            </a:lvl8pPr>
            <a:lvl9pPr lvl="8" rtl="0">
              <a:spcBef>
                <a:spcPts val="0"/>
              </a:spcBef>
              <a:defRPr>
                <a:solidFill>
                  <a:schemeClr val="dk2"/>
                </a:solidFill>
              </a:defRPr>
            </a:lvl9pPr>
          </a:lstStyle>
          <a:p>
            <a:endParaRPr/>
          </a:p>
        </p:txBody>
      </p:sp>
      <p:sp>
        <p:nvSpPr>
          <p:cNvPr id="54" name="Shape 54"/>
          <p:cNvSpPr txBox="1">
            <a:spLocks noGrp="1"/>
          </p:cNvSpPr>
          <p:nvPr>
            <p:ph type="body" idx="1"/>
          </p:nvPr>
        </p:nvSpPr>
        <p:spPr>
          <a:xfrm>
            <a:off x="1557869" y="2122311"/>
            <a:ext cx="2939521" cy="820207"/>
          </a:xfrm>
          <a:prstGeom prst="rect">
            <a:avLst/>
          </a:prstGeom>
          <a:noFill/>
          <a:ln>
            <a:noFill/>
          </a:ln>
        </p:spPr>
        <p:txBody>
          <a:bodyPr lIns="91425" tIns="91425" rIns="91425" bIns="91425" anchor="b" anchorCtr="0"/>
          <a:lstStyle>
            <a:lvl1pPr marL="0" lvl="0" indent="0" algn="ctr" rtl="0">
              <a:spcBef>
                <a:spcPts val="0"/>
              </a:spcBef>
              <a:buClr>
                <a:schemeClr val="dk2"/>
              </a:buClr>
              <a:buFont typeface="Source Sans Pro"/>
              <a:buNone/>
              <a:defRPr sz="2000" b="1">
                <a:solidFill>
                  <a:schemeClr val="dk2"/>
                </a:solidFill>
              </a:defRPr>
            </a:lvl1pPr>
            <a:lvl2pPr marL="457200" lvl="1" indent="0" rtl="0">
              <a:spcBef>
                <a:spcPts val="0"/>
              </a:spcBef>
              <a:buFont typeface="Source Sans Pro"/>
              <a:buNone/>
              <a:defRPr sz="2000" b="1"/>
            </a:lvl2pPr>
            <a:lvl3pPr marL="914400" lvl="2" indent="0" rtl="0">
              <a:spcBef>
                <a:spcPts val="0"/>
              </a:spcBef>
              <a:buFont typeface="Source Sans Pro"/>
              <a:buNone/>
              <a:defRPr sz="1800" b="1"/>
            </a:lvl3pPr>
            <a:lvl4pPr marL="1371600" lvl="3" indent="0" rtl="0">
              <a:spcBef>
                <a:spcPts val="0"/>
              </a:spcBef>
              <a:buFont typeface="Source Sans Pro"/>
              <a:buNone/>
              <a:defRPr sz="1600" b="1"/>
            </a:lvl4pPr>
            <a:lvl5pPr marL="1828800" lvl="4" indent="0" rtl="0">
              <a:spcBef>
                <a:spcPts val="0"/>
              </a:spcBef>
              <a:buFont typeface="Source Sans Pro"/>
              <a:buNone/>
              <a:defRPr sz="1600" b="1"/>
            </a:lvl5pPr>
            <a:lvl6pPr marL="2286000" lvl="5" indent="0" rtl="0">
              <a:spcBef>
                <a:spcPts val="0"/>
              </a:spcBef>
              <a:buFont typeface="Source Sans Pro"/>
              <a:buNone/>
              <a:defRPr sz="1600" b="1"/>
            </a:lvl6pPr>
            <a:lvl7pPr marL="2743200" lvl="6" indent="0" rtl="0">
              <a:spcBef>
                <a:spcPts val="0"/>
              </a:spcBef>
              <a:buFont typeface="Source Sans Pro"/>
              <a:buNone/>
              <a:defRPr sz="1600" b="1"/>
            </a:lvl7pPr>
            <a:lvl8pPr marL="3200400" lvl="7" indent="0" rtl="0">
              <a:spcBef>
                <a:spcPts val="0"/>
              </a:spcBef>
              <a:buFont typeface="Source Sans Pro"/>
              <a:buNone/>
              <a:defRPr sz="1600" b="1"/>
            </a:lvl8pPr>
            <a:lvl9pPr marL="3657600" lvl="8" indent="0" rtl="0">
              <a:spcBef>
                <a:spcPts val="0"/>
              </a:spcBef>
              <a:buFont typeface="Source Sans Pro"/>
              <a:buNone/>
              <a:defRPr sz="1600" b="1"/>
            </a:lvl9pPr>
          </a:lstStyle>
          <a:p>
            <a:endParaRPr/>
          </a:p>
        </p:txBody>
      </p:sp>
      <p:sp>
        <p:nvSpPr>
          <p:cNvPr id="55" name="Shape 55"/>
          <p:cNvSpPr txBox="1">
            <a:spLocks noGrp="1"/>
          </p:cNvSpPr>
          <p:nvPr>
            <p:ph type="body" idx="2"/>
          </p:nvPr>
        </p:nvSpPr>
        <p:spPr>
          <a:xfrm>
            <a:off x="4910669" y="2122310"/>
            <a:ext cx="2944367" cy="822960"/>
          </a:xfrm>
          <a:prstGeom prst="rect">
            <a:avLst/>
          </a:prstGeom>
          <a:noFill/>
          <a:ln>
            <a:noFill/>
          </a:ln>
        </p:spPr>
        <p:txBody>
          <a:bodyPr lIns="91425" tIns="91425" rIns="91425" bIns="91425" anchor="b" anchorCtr="0"/>
          <a:lstStyle>
            <a:lvl1pPr marL="0" lvl="0" indent="0" algn="ctr" rtl="0">
              <a:spcBef>
                <a:spcPts val="0"/>
              </a:spcBef>
              <a:buClr>
                <a:schemeClr val="dk2"/>
              </a:buClr>
              <a:buFont typeface="Source Sans Pro"/>
              <a:buNone/>
              <a:defRPr sz="2000" b="1">
                <a:solidFill>
                  <a:schemeClr val="dk2"/>
                </a:solidFill>
              </a:defRPr>
            </a:lvl1pPr>
            <a:lvl2pPr marL="457200" lvl="1" indent="0" rtl="0">
              <a:spcBef>
                <a:spcPts val="0"/>
              </a:spcBef>
              <a:buFont typeface="Source Sans Pro"/>
              <a:buNone/>
              <a:defRPr sz="2000" b="1"/>
            </a:lvl2pPr>
            <a:lvl3pPr marL="914400" lvl="2" indent="0" rtl="0">
              <a:spcBef>
                <a:spcPts val="0"/>
              </a:spcBef>
              <a:buFont typeface="Source Sans Pro"/>
              <a:buNone/>
              <a:defRPr sz="1800" b="1"/>
            </a:lvl3pPr>
            <a:lvl4pPr marL="1371600" lvl="3" indent="0" rtl="0">
              <a:spcBef>
                <a:spcPts val="0"/>
              </a:spcBef>
              <a:buFont typeface="Source Sans Pro"/>
              <a:buNone/>
              <a:defRPr sz="1600" b="1"/>
            </a:lvl4pPr>
            <a:lvl5pPr marL="1828800" lvl="4" indent="0" rtl="0">
              <a:spcBef>
                <a:spcPts val="0"/>
              </a:spcBef>
              <a:buFont typeface="Source Sans Pro"/>
              <a:buNone/>
              <a:defRPr sz="1600" b="1"/>
            </a:lvl5pPr>
            <a:lvl6pPr marL="2286000" lvl="5" indent="0" rtl="0">
              <a:spcBef>
                <a:spcPts val="0"/>
              </a:spcBef>
              <a:buFont typeface="Source Sans Pro"/>
              <a:buNone/>
              <a:defRPr sz="1600" b="1"/>
            </a:lvl6pPr>
            <a:lvl7pPr marL="2743200" lvl="6" indent="0" rtl="0">
              <a:spcBef>
                <a:spcPts val="0"/>
              </a:spcBef>
              <a:buFont typeface="Source Sans Pro"/>
              <a:buNone/>
              <a:defRPr sz="1600" b="1"/>
            </a:lvl7pPr>
            <a:lvl8pPr marL="3200400" lvl="7" indent="0" rtl="0">
              <a:spcBef>
                <a:spcPts val="0"/>
              </a:spcBef>
              <a:buFont typeface="Source Sans Pro"/>
              <a:buNone/>
              <a:defRPr sz="1600" b="1"/>
            </a:lvl8pPr>
            <a:lvl9pPr marL="3657600" lvl="8" indent="0" rtl="0">
              <a:spcBef>
                <a:spcPts val="0"/>
              </a:spcBef>
              <a:buFont typeface="Source Sans Pro"/>
              <a:buNone/>
              <a:defRPr sz="1600" b="1"/>
            </a:lvl9pPr>
          </a:lstStyle>
          <a:p>
            <a:endParaRPr/>
          </a:p>
        </p:txBody>
      </p:sp>
      <p:sp>
        <p:nvSpPr>
          <p:cNvPr id="56" name="Shape 56"/>
          <p:cNvSpPr txBox="1">
            <a:spLocks noGrp="1"/>
          </p:cNvSpPr>
          <p:nvPr>
            <p:ph type="dt" idx="10"/>
          </p:nvPr>
        </p:nvSpPr>
        <p:spPr>
          <a:xfrm>
            <a:off x="6454587" y="5809151"/>
            <a:ext cx="1213820"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2"/>
              </a:buClr>
              <a:buFont typeface="Arial"/>
              <a:buNone/>
              <a:defRPr sz="1200" b="0" i="0" u="none" strike="noStrike" cap="none">
                <a:solidFill>
                  <a:schemeClr val="dk2"/>
                </a:solidFill>
                <a:latin typeface="Arial"/>
                <a:ea typeface="Arial"/>
                <a:cs typeface="Arial"/>
                <a:sym typeface="Arial"/>
                <a:rtl val="0"/>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9pPr>
          </a:lstStyle>
          <a:p>
            <a:endParaRPr/>
          </a:p>
        </p:txBody>
      </p:sp>
      <p:sp>
        <p:nvSpPr>
          <p:cNvPr id="57" name="Shape 57"/>
          <p:cNvSpPr txBox="1">
            <a:spLocks noGrp="1"/>
          </p:cNvSpPr>
          <p:nvPr>
            <p:ph type="ftr" idx="11"/>
          </p:nvPr>
        </p:nvSpPr>
        <p:spPr>
          <a:xfrm>
            <a:off x="914400" y="5809151"/>
            <a:ext cx="5540187"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Arial"/>
              <a:buNone/>
              <a:defRPr sz="1400" b="0" i="0" u="none" strike="noStrike" cap="none">
                <a:solidFill>
                  <a:schemeClr val="dk2"/>
                </a:solidFill>
                <a:latin typeface="Arial"/>
                <a:ea typeface="Arial"/>
                <a:cs typeface="Arial"/>
                <a:sym typeface="Arial"/>
                <a:rtl val="0"/>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9pPr>
          </a:lstStyle>
          <a:p>
            <a:endParaRPr/>
          </a:p>
        </p:txBody>
      </p:sp>
      <p:sp>
        <p:nvSpPr>
          <p:cNvPr id="58" name="Shape 58"/>
          <p:cNvSpPr txBox="1">
            <a:spLocks noGrp="1"/>
          </p:cNvSpPr>
          <p:nvPr>
            <p:ph type="sldNum" idx="12"/>
          </p:nvPr>
        </p:nvSpPr>
        <p:spPr>
          <a:xfrm>
            <a:off x="7670202" y="5809151"/>
            <a:ext cx="554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2"/>
              </a:buClr>
              <a:buSzPct val="25000"/>
              <a:buFont typeface="Open Sans"/>
              <a:buNone/>
            </a:pPr>
            <a:fld id="{00000000-1234-1234-1234-123412341234}" type="slidenum">
              <a:rPr lang="en-US" sz="1000" b="0" i="0" u="none" strike="noStrike" cap="none">
                <a:solidFill>
                  <a:schemeClr val="dk2"/>
                </a:solidFill>
                <a:latin typeface="Open Sans"/>
                <a:ea typeface="Open Sans"/>
                <a:cs typeface="Open Sans"/>
                <a:sym typeface="Open Sans"/>
                <a:rtl val="0"/>
              </a:rPr>
              <a:t>‹#›</a:t>
            </a:fld>
            <a:endParaRPr lang="en-US" sz="1000" b="0" i="0" u="none" strike="noStrike" cap="none">
              <a:solidFill>
                <a:schemeClr val="dk2"/>
              </a:solidFill>
              <a:latin typeface="Open Sans"/>
              <a:ea typeface="Open Sans"/>
              <a:cs typeface="Open Sans"/>
              <a:sym typeface="Open Sans"/>
              <a:rtl val="0"/>
            </a:endParaRPr>
          </a:p>
        </p:txBody>
      </p:sp>
      <p:sp>
        <p:nvSpPr>
          <p:cNvPr id="59" name="Shape 59"/>
          <p:cNvSpPr txBox="1">
            <a:spLocks noGrp="1"/>
          </p:cNvSpPr>
          <p:nvPr>
            <p:ph type="body" idx="3"/>
          </p:nvPr>
        </p:nvSpPr>
        <p:spPr>
          <a:xfrm>
            <a:off x="1298448" y="2944367"/>
            <a:ext cx="3227831" cy="2779775"/>
          </a:xfrm>
          <a:prstGeom prst="rect">
            <a:avLst/>
          </a:prstGeom>
          <a:noFill/>
          <a:ln>
            <a:noFill/>
          </a:ln>
        </p:spPr>
        <p:txBody>
          <a:bodyPr lIns="91425" tIns="91425" rIns="91425" bIns="91425" anchor="t" anchorCtr="0"/>
          <a:lstStyle>
            <a:lvl1pPr marL="274320" lvl="0" indent="-144780" algn="l" rtl="0">
              <a:spcBef>
                <a:spcPts val="480"/>
              </a:spcBef>
              <a:buClr>
                <a:schemeClr val="accent2"/>
              </a:buClr>
              <a:buFont typeface="Courgette"/>
              <a:buChar char="O"/>
              <a:defRPr sz="2400">
                <a:solidFill>
                  <a:schemeClr val="dk1"/>
                </a:solidFill>
                <a:latin typeface="Source Sans Pro"/>
                <a:ea typeface="Source Sans Pro"/>
                <a:cs typeface="Source Sans Pro"/>
                <a:sym typeface="Source Sans Pro"/>
              </a:defRPr>
            </a:lvl1pPr>
            <a:lvl2pPr marL="640080" lvl="1" indent="-165735" algn="l" rtl="0">
              <a:spcBef>
                <a:spcPts val="440"/>
              </a:spcBef>
              <a:buClr>
                <a:schemeClr val="accent2"/>
              </a:buClr>
              <a:buFont typeface="Courgette"/>
              <a:buChar char="O"/>
              <a:defRPr sz="2200">
                <a:solidFill>
                  <a:schemeClr val="dk1"/>
                </a:solidFill>
                <a:latin typeface="Source Sans Pro"/>
                <a:ea typeface="Source Sans Pro"/>
                <a:cs typeface="Source Sans Pro"/>
                <a:sym typeface="Source Sans Pro"/>
              </a:defRPr>
            </a:lvl2pPr>
            <a:lvl3pPr marL="914400" lvl="2" indent="-120650" algn="l" rtl="0">
              <a:spcBef>
                <a:spcPts val="400"/>
              </a:spcBef>
              <a:buClr>
                <a:schemeClr val="accent2"/>
              </a:buClr>
              <a:buFont typeface="Courgette"/>
              <a:buChar char="O"/>
              <a:defRPr sz="2000">
                <a:solidFill>
                  <a:schemeClr val="dk1"/>
                </a:solidFill>
                <a:latin typeface="Source Sans Pro"/>
                <a:ea typeface="Source Sans Pro"/>
                <a:cs typeface="Source Sans Pro"/>
                <a:sym typeface="Source Sans Pro"/>
              </a:defRPr>
            </a:lvl3pPr>
            <a:lvl4pPr marL="1280160" lvl="3" indent="-141605" algn="l" rtl="0">
              <a:spcBef>
                <a:spcPts val="360"/>
              </a:spcBef>
              <a:buClr>
                <a:schemeClr val="accent2"/>
              </a:buClr>
              <a:buFont typeface="Courgette"/>
              <a:buChar char="O"/>
              <a:defRPr sz="1800">
                <a:solidFill>
                  <a:schemeClr val="dk1"/>
                </a:solidFill>
                <a:latin typeface="Source Sans Pro"/>
                <a:ea typeface="Source Sans Pro"/>
                <a:cs typeface="Source Sans Pro"/>
                <a:sym typeface="Source Sans Pro"/>
              </a:defRPr>
            </a:lvl4pPr>
            <a:lvl5pPr marL="1645920" lvl="4" indent="-149860" algn="l" rtl="0">
              <a:spcBef>
                <a:spcPts val="320"/>
              </a:spcBef>
              <a:buClr>
                <a:schemeClr val="accent2"/>
              </a:buClr>
              <a:buFont typeface="Courgette"/>
              <a:buChar char="O"/>
              <a:defRPr sz="1600">
                <a:solidFill>
                  <a:schemeClr val="dk1"/>
                </a:solidFill>
                <a:latin typeface="Source Sans Pro"/>
                <a:ea typeface="Source Sans Pro"/>
                <a:cs typeface="Source Sans Pro"/>
                <a:sym typeface="Source Sans Pro"/>
              </a:defRPr>
            </a:lvl5pPr>
            <a:lvl6pPr marL="2011679" lvl="5" indent="-147319" algn="l" rtl="0">
              <a:spcBef>
                <a:spcPts val="320"/>
              </a:spcBef>
              <a:buClr>
                <a:schemeClr val="accent2"/>
              </a:buClr>
              <a:buFont typeface="Courgette"/>
              <a:buChar char="O"/>
              <a:defRPr sz="1600">
                <a:solidFill>
                  <a:schemeClr val="dk1"/>
                </a:solidFill>
                <a:latin typeface="Source Sans Pro"/>
                <a:ea typeface="Source Sans Pro"/>
                <a:cs typeface="Source Sans Pro"/>
                <a:sym typeface="Source Sans Pro"/>
              </a:defRPr>
            </a:lvl6pPr>
            <a:lvl7pPr marL="2377440" lvl="6" indent="-144779" algn="l" rtl="0">
              <a:spcBef>
                <a:spcPts val="320"/>
              </a:spcBef>
              <a:buClr>
                <a:schemeClr val="accent2"/>
              </a:buClr>
              <a:buFont typeface="Courgette"/>
              <a:buChar char="O"/>
              <a:defRPr sz="1600">
                <a:solidFill>
                  <a:schemeClr val="dk1"/>
                </a:solidFill>
                <a:latin typeface="Source Sans Pro"/>
                <a:ea typeface="Source Sans Pro"/>
                <a:cs typeface="Source Sans Pro"/>
                <a:sym typeface="Source Sans Pro"/>
              </a:defRPr>
            </a:lvl7pPr>
            <a:lvl8pPr marL="2743200" lvl="7" indent="-142239" algn="l" rtl="0">
              <a:spcBef>
                <a:spcPts val="320"/>
              </a:spcBef>
              <a:buClr>
                <a:schemeClr val="accent2"/>
              </a:buClr>
              <a:buFont typeface="Courgette"/>
              <a:buChar char="O"/>
              <a:defRPr sz="1600">
                <a:solidFill>
                  <a:schemeClr val="dk1"/>
                </a:solidFill>
                <a:latin typeface="Source Sans Pro"/>
                <a:ea typeface="Source Sans Pro"/>
                <a:cs typeface="Source Sans Pro"/>
                <a:sym typeface="Source Sans Pro"/>
              </a:defRPr>
            </a:lvl8pPr>
            <a:lvl9pPr marL="3108960" lvl="8" indent="-152400" algn="l" rtl="0">
              <a:spcBef>
                <a:spcPts val="320"/>
              </a:spcBef>
              <a:buClr>
                <a:schemeClr val="accent2"/>
              </a:buClr>
              <a:buFont typeface="Courgette"/>
              <a:buChar char="O"/>
              <a:defRPr sz="1600">
                <a:solidFill>
                  <a:schemeClr val="dk1"/>
                </a:solidFill>
                <a:latin typeface="Source Sans Pro"/>
                <a:ea typeface="Source Sans Pro"/>
                <a:cs typeface="Source Sans Pro"/>
                <a:sym typeface="Source Sans Pro"/>
              </a:defRPr>
            </a:lvl9pPr>
          </a:lstStyle>
          <a:p>
            <a:endParaRPr/>
          </a:p>
        </p:txBody>
      </p:sp>
      <p:sp>
        <p:nvSpPr>
          <p:cNvPr id="60" name="Shape 60"/>
          <p:cNvSpPr txBox="1">
            <a:spLocks noGrp="1"/>
          </p:cNvSpPr>
          <p:nvPr>
            <p:ph type="body" idx="4"/>
          </p:nvPr>
        </p:nvSpPr>
        <p:spPr>
          <a:xfrm>
            <a:off x="4645151" y="2944813"/>
            <a:ext cx="3227831" cy="2779775"/>
          </a:xfrm>
          <a:prstGeom prst="rect">
            <a:avLst/>
          </a:prstGeom>
          <a:noFill/>
          <a:ln>
            <a:noFill/>
          </a:ln>
        </p:spPr>
        <p:txBody>
          <a:bodyPr lIns="91425" tIns="91425" rIns="91425" bIns="91425" anchor="t" anchorCtr="0"/>
          <a:lstStyle>
            <a:lvl1pPr marL="274320" lvl="0" indent="-144780" algn="l" rtl="0">
              <a:spcBef>
                <a:spcPts val="480"/>
              </a:spcBef>
              <a:buClr>
                <a:schemeClr val="accent2"/>
              </a:buClr>
              <a:buFont typeface="Courgette"/>
              <a:buChar char="O"/>
              <a:defRPr sz="2400">
                <a:solidFill>
                  <a:schemeClr val="dk1"/>
                </a:solidFill>
                <a:latin typeface="Source Sans Pro"/>
                <a:ea typeface="Source Sans Pro"/>
                <a:cs typeface="Source Sans Pro"/>
                <a:sym typeface="Source Sans Pro"/>
              </a:defRPr>
            </a:lvl1pPr>
            <a:lvl2pPr marL="640080" lvl="1" indent="-165735" algn="l" rtl="0">
              <a:spcBef>
                <a:spcPts val="440"/>
              </a:spcBef>
              <a:buClr>
                <a:schemeClr val="accent2"/>
              </a:buClr>
              <a:buFont typeface="Courgette"/>
              <a:buChar char="O"/>
              <a:defRPr sz="2200">
                <a:solidFill>
                  <a:schemeClr val="dk1"/>
                </a:solidFill>
                <a:latin typeface="Source Sans Pro"/>
                <a:ea typeface="Source Sans Pro"/>
                <a:cs typeface="Source Sans Pro"/>
                <a:sym typeface="Source Sans Pro"/>
              </a:defRPr>
            </a:lvl2pPr>
            <a:lvl3pPr marL="914400" lvl="2" indent="-120650" algn="l" rtl="0">
              <a:spcBef>
                <a:spcPts val="400"/>
              </a:spcBef>
              <a:buClr>
                <a:schemeClr val="accent2"/>
              </a:buClr>
              <a:buFont typeface="Courgette"/>
              <a:buChar char="O"/>
              <a:defRPr sz="2000">
                <a:solidFill>
                  <a:schemeClr val="dk1"/>
                </a:solidFill>
                <a:latin typeface="Source Sans Pro"/>
                <a:ea typeface="Source Sans Pro"/>
                <a:cs typeface="Source Sans Pro"/>
                <a:sym typeface="Source Sans Pro"/>
              </a:defRPr>
            </a:lvl3pPr>
            <a:lvl4pPr marL="1280160" lvl="3" indent="-141605" algn="l" rtl="0">
              <a:spcBef>
                <a:spcPts val="360"/>
              </a:spcBef>
              <a:buClr>
                <a:schemeClr val="accent2"/>
              </a:buClr>
              <a:buFont typeface="Courgette"/>
              <a:buChar char="O"/>
              <a:defRPr sz="1800">
                <a:solidFill>
                  <a:schemeClr val="dk1"/>
                </a:solidFill>
                <a:latin typeface="Source Sans Pro"/>
                <a:ea typeface="Source Sans Pro"/>
                <a:cs typeface="Source Sans Pro"/>
                <a:sym typeface="Source Sans Pro"/>
              </a:defRPr>
            </a:lvl4pPr>
            <a:lvl5pPr marL="1645920" lvl="4" indent="-149860" algn="l" rtl="0">
              <a:spcBef>
                <a:spcPts val="320"/>
              </a:spcBef>
              <a:buClr>
                <a:schemeClr val="accent2"/>
              </a:buClr>
              <a:buFont typeface="Courgette"/>
              <a:buChar char="O"/>
              <a:defRPr sz="1600">
                <a:solidFill>
                  <a:schemeClr val="dk1"/>
                </a:solidFill>
                <a:latin typeface="Source Sans Pro"/>
                <a:ea typeface="Source Sans Pro"/>
                <a:cs typeface="Source Sans Pro"/>
                <a:sym typeface="Source Sans Pro"/>
              </a:defRPr>
            </a:lvl5pPr>
            <a:lvl6pPr marL="2011679" lvl="5" indent="-147319" algn="l" rtl="0">
              <a:spcBef>
                <a:spcPts val="320"/>
              </a:spcBef>
              <a:buClr>
                <a:schemeClr val="accent2"/>
              </a:buClr>
              <a:buFont typeface="Courgette"/>
              <a:buChar char="O"/>
              <a:defRPr sz="1600">
                <a:solidFill>
                  <a:schemeClr val="dk1"/>
                </a:solidFill>
                <a:latin typeface="Source Sans Pro"/>
                <a:ea typeface="Source Sans Pro"/>
                <a:cs typeface="Source Sans Pro"/>
                <a:sym typeface="Source Sans Pro"/>
              </a:defRPr>
            </a:lvl6pPr>
            <a:lvl7pPr marL="2377440" lvl="6" indent="-144779" algn="l" rtl="0">
              <a:spcBef>
                <a:spcPts val="320"/>
              </a:spcBef>
              <a:buClr>
                <a:schemeClr val="accent2"/>
              </a:buClr>
              <a:buFont typeface="Courgette"/>
              <a:buChar char="O"/>
              <a:defRPr sz="1600">
                <a:solidFill>
                  <a:schemeClr val="dk1"/>
                </a:solidFill>
                <a:latin typeface="Source Sans Pro"/>
                <a:ea typeface="Source Sans Pro"/>
                <a:cs typeface="Source Sans Pro"/>
                <a:sym typeface="Source Sans Pro"/>
              </a:defRPr>
            </a:lvl7pPr>
            <a:lvl8pPr marL="2743200" lvl="7" indent="-142239" algn="l" rtl="0">
              <a:spcBef>
                <a:spcPts val="320"/>
              </a:spcBef>
              <a:buClr>
                <a:schemeClr val="accent2"/>
              </a:buClr>
              <a:buFont typeface="Courgette"/>
              <a:buChar char="O"/>
              <a:defRPr sz="1600">
                <a:solidFill>
                  <a:schemeClr val="dk1"/>
                </a:solidFill>
                <a:latin typeface="Source Sans Pro"/>
                <a:ea typeface="Source Sans Pro"/>
                <a:cs typeface="Source Sans Pro"/>
                <a:sym typeface="Source Sans Pro"/>
              </a:defRPr>
            </a:lvl8pPr>
            <a:lvl9pPr marL="3108960" lvl="8" indent="-152400" algn="l" rtl="0">
              <a:spcBef>
                <a:spcPts val="320"/>
              </a:spcBef>
              <a:buClr>
                <a:schemeClr val="accent2"/>
              </a:buClr>
              <a:buFont typeface="Courgette"/>
              <a:buChar char="O"/>
              <a:defRPr sz="1600">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1095023" y="817581"/>
            <a:ext cx="6965244" cy="1202484"/>
          </a:xfrm>
          <a:prstGeom prst="rect">
            <a:avLst/>
          </a:prstGeom>
          <a:noFill/>
          <a:ln>
            <a:noFill/>
          </a:ln>
        </p:spPr>
        <p:txBody>
          <a:bodyPr lIns="91425" tIns="91425" rIns="91425" bIns="91425" anchor="ctr" anchorCtr="0"/>
          <a:lstStyle>
            <a:lvl1pPr lvl="0" algn="ctr" rtl="0">
              <a:spcBef>
                <a:spcPts val="0"/>
              </a:spcBef>
              <a:buClr>
                <a:schemeClr val="dk1"/>
              </a:buClr>
              <a:buFont typeface="Merriweather"/>
              <a:buNone/>
              <a:defRPr sz="4400">
                <a:solidFill>
                  <a:schemeClr val="dk1"/>
                </a:solidFill>
                <a:latin typeface="Merriweather"/>
                <a:ea typeface="Merriweather"/>
                <a:cs typeface="Merriweather"/>
                <a:sym typeface="Merriweather"/>
              </a:defRPr>
            </a:lvl1pPr>
            <a:lvl2pPr lvl="1" rtl="0">
              <a:spcBef>
                <a:spcPts val="0"/>
              </a:spcBef>
              <a:defRPr>
                <a:solidFill>
                  <a:schemeClr val="dk2"/>
                </a:solidFill>
              </a:defRPr>
            </a:lvl2pPr>
            <a:lvl3pPr lvl="2" rtl="0">
              <a:spcBef>
                <a:spcPts val="0"/>
              </a:spcBef>
              <a:defRPr>
                <a:solidFill>
                  <a:schemeClr val="dk2"/>
                </a:solidFill>
              </a:defRPr>
            </a:lvl3pPr>
            <a:lvl4pPr lvl="3" rtl="0">
              <a:spcBef>
                <a:spcPts val="0"/>
              </a:spcBef>
              <a:defRPr>
                <a:solidFill>
                  <a:schemeClr val="dk2"/>
                </a:solidFill>
              </a:defRPr>
            </a:lvl4pPr>
            <a:lvl5pPr lvl="4" rtl="0">
              <a:spcBef>
                <a:spcPts val="0"/>
              </a:spcBef>
              <a:defRPr>
                <a:solidFill>
                  <a:schemeClr val="dk2"/>
                </a:solidFill>
              </a:defRPr>
            </a:lvl5pPr>
            <a:lvl6pPr lvl="5" rtl="0">
              <a:spcBef>
                <a:spcPts val="0"/>
              </a:spcBef>
              <a:defRPr>
                <a:solidFill>
                  <a:schemeClr val="dk2"/>
                </a:solidFill>
              </a:defRPr>
            </a:lvl6pPr>
            <a:lvl7pPr lvl="6" rtl="0">
              <a:spcBef>
                <a:spcPts val="0"/>
              </a:spcBef>
              <a:defRPr>
                <a:solidFill>
                  <a:schemeClr val="dk2"/>
                </a:solidFill>
              </a:defRPr>
            </a:lvl7pPr>
            <a:lvl8pPr lvl="7" rtl="0">
              <a:spcBef>
                <a:spcPts val="0"/>
              </a:spcBef>
              <a:defRPr>
                <a:solidFill>
                  <a:schemeClr val="dk2"/>
                </a:solidFill>
              </a:defRPr>
            </a:lvl8pPr>
            <a:lvl9pPr lvl="8" rtl="0">
              <a:spcBef>
                <a:spcPts val="0"/>
              </a:spcBef>
              <a:defRPr>
                <a:solidFill>
                  <a:schemeClr val="dk2"/>
                </a:solidFill>
              </a:defRPr>
            </a:lvl9pPr>
          </a:lstStyle>
          <a:p>
            <a:endParaRPr/>
          </a:p>
        </p:txBody>
      </p:sp>
      <p:sp>
        <p:nvSpPr>
          <p:cNvPr id="63" name="Shape 63"/>
          <p:cNvSpPr txBox="1">
            <a:spLocks noGrp="1"/>
          </p:cNvSpPr>
          <p:nvPr>
            <p:ph type="dt" idx="10"/>
          </p:nvPr>
        </p:nvSpPr>
        <p:spPr>
          <a:xfrm>
            <a:off x="6454587" y="5809151"/>
            <a:ext cx="1213820"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2"/>
              </a:buClr>
              <a:buFont typeface="Arial"/>
              <a:buNone/>
              <a:defRPr sz="1200" b="0" i="0" u="none" strike="noStrike" cap="none">
                <a:solidFill>
                  <a:schemeClr val="dk2"/>
                </a:solidFill>
                <a:latin typeface="Arial"/>
                <a:ea typeface="Arial"/>
                <a:cs typeface="Arial"/>
                <a:sym typeface="Arial"/>
                <a:rtl val="0"/>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9pPr>
          </a:lstStyle>
          <a:p>
            <a:endParaRPr/>
          </a:p>
        </p:txBody>
      </p:sp>
      <p:sp>
        <p:nvSpPr>
          <p:cNvPr id="64" name="Shape 64"/>
          <p:cNvSpPr txBox="1">
            <a:spLocks noGrp="1"/>
          </p:cNvSpPr>
          <p:nvPr>
            <p:ph type="ftr" idx="11"/>
          </p:nvPr>
        </p:nvSpPr>
        <p:spPr>
          <a:xfrm>
            <a:off x="914400" y="5809151"/>
            <a:ext cx="5540187"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Arial"/>
              <a:buNone/>
              <a:defRPr sz="1400" b="0" i="0" u="none" strike="noStrike" cap="none">
                <a:solidFill>
                  <a:schemeClr val="dk2"/>
                </a:solidFill>
                <a:latin typeface="Arial"/>
                <a:ea typeface="Arial"/>
                <a:cs typeface="Arial"/>
                <a:sym typeface="Arial"/>
                <a:rtl val="0"/>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9pPr>
          </a:lstStyle>
          <a:p>
            <a:endParaRPr/>
          </a:p>
        </p:txBody>
      </p:sp>
      <p:sp>
        <p:nvSpPr>
          <p:cNvPr id="65" name="Shape 65"/>
          <p:cNvSpPr txBox="1">
            <a:spLocks noGrp="1"/>
          </p:cNvSpPr>
          <p:nvPr>
            <p:ph type="sldNum" idx="12"/>
          </p:nvPr>
        </p:nvSpPr>
        <p:spPr>
          <a:xfrm>
            <a:off x="7670202" y="5809151"/>
            <a:ext cx="554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2"/>
              </a:buClr>
              <a:buSzPct val="25000"/>
              <a:buFont typeface="Open Sans"/>
              <a:buNone/>
            </a:pPr>
            <a:fld id="{00000000-1234-1234-1234-123412341234}" type="slidenum">
              <a:rPr lang="en-US" sz="1000" b="0" i="0" u="none" strike="noStrike" cap="none">
                <a:solidFill>
                  <a:schemeClr val="dk2"/>
                </a:solidFill>
                <a:latin typeface="Open Sans"/>
                <a:ea typeface="Open Sans"/>
                <a:cs typeface="Open Sans"/>
                <a:sym typeface="Open Sans"/>
                <a:rtl val="0"/>
              </a:rPr>
              <a:t>‹#›</a:t>
            </a:fld>
            <a:endParaRPr lang="en-US" sz="1000" b="0" i="0" u="none" strike="noStrike" cap="none">
              <a:solidFill>
                <a:schemeClr val="dk2"/>
              </a:solidFill>
              <a:latin typeface="Open Sans"/>
              <a:ea typeface="Open Sans"/>
              <a:cs typeface="Open Sans"/>
              <a:sym typeface="Open Sans"/>
              <a:rtl val="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6"/>
        <p:cNvGrpSpPr/>
        <p:nvPr/>
      </p:nvGrpSpPr>
      <p:grpSpPr>
        <a:xfrm>
          <a:off x="0" y="0"/>
          <a:ext cx="0" cy="0"/>
          <a:chOff x="0" y="0"/>
          <a:chExt cx="0" cy="0"/>
        </a:xfrm>
      </p:grpSpPr>
      <p:sp>
        <p:nvSpPr>
          <p:cNvPr id="67" name="Shape 67"/>
          <p:cNvSpPr txBox="1">
            <a:spLocks noGrp="1"/>
          </p:cNvSpPr>
          <p:nvPr>
            <p:ph type="dt" idx="10"/>
          </p:nvPr>
        </p:nvSpPr>
        <p:spPr>
          <a:xfrm>
            <a:off x="6454587" y="5809151"/>
            <a:ext cx="1213820"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2"/>
              </a:buClr>
              <a:buFont typeface="Arial"/>
              <a:buNone/>
              <a:defRPr sz="1200" b="0" i="0" u="none" strike="noStrike" cap="none">
                <a:solidFill>
                  <a:schemeClr val="dk2"/>
                </a:solidFill>
                <a:latin typeface="Arial"/>
                <a:ea typeface="Arial"/>
                <a:cs typeface="Arial"/>
                <a:sym typeface="Arial"/>
                <a:rtl val="0"/>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9pPr>
          </a:lstStyle>
          <a:p>
            <a:endParaRPr/>
          </a:p>
        </p:txBody>
      </p:sp>
      <p:sp>
        <p:nvSpPr>
          <p:cNvPr id="68" name="Shape 68"/>
          <p:cNvSpPr txBox="1">
            <a:spLocks noGrp="1"/>
          </p:cNvSpPr>
          <p:nvPr>
            <p:ph type="ftr" idx="11"/>
          </p:nvPr>
        </p:nvSpPr>
        <p:spPr>
          <a:xfrm>
            <a:off x="914400" y="5809151"/>
            <a:ext cx="5540187"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Arial"/>
              <a:buNone/>
              <a:defRPr sz="1400" b="0" i="0" u="none" strike="noStrike" cap="none">
                <a:solidFill>
                  <a:schemeClr val="dk2"/>
                </a:solidFill>
                <a:latin typeface="Arial"/>
                <a:ea typeface="Arial"/>
                <a:cs typeface="Arial"/>
                <a:sym typeface="Arial"/>
                <a:rtl val="0"/>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9pPr>
          </a:lstStyle>
          <a:p>
            <a:endParaRPr/>
          </a:p>
        </p:txBody>
      </p:sp>
      <p:sp>
        <p:nvSpPr>
          <p:cNvPr id="69" name="Shape 69"/>
          <p:cNvSpPr txBox="1">
            <a:spLocks noGrp="1"/>
          </p:cNvSpPr>
          <p:nvPr>
            <p:ph type="sldNum" idx="12"/>
          </p:nvPr>
        </p:nvSpPr>
        <p:spPr>
          <a:xfrm>
            <a:off x="7670202" y="5809151"/>
            <a:ext cx="554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2"/>
              </a:buClr>
              <a:buSzPct val="25000"/>
              <a:buFont typeface="Arial"/>
              <a:buNone/>
            </a:pPr>
            <a:fld id="{00000000-1234-1234-1234-123412341234}" type="slidenum">
              <a:rPr lang="en-US" sz="1400" b="0" i="0" u="none" strike="noStrike" cap="none">
                <a:solidFill>
                  <a:schemeClr val="dk2"/>
                </a:solidFill>
                <a:latin typeface="Arial"/>
                <a:ea typeface="Arial"/>
                <a:cs typeface="Arial"/>
                <a:sym typeface="Arial"/>
                <a:rtl val="0"/>
              </a:rPr>
              <a:t>‹#›</a:t>
            </a:fld>
            <a:endParaRPr lang="en-US" sz="1400" b="0" i="0" u="none" strike="noStrike" cap="none">
              <a:solidFill>
                <a:schemeClr val="dk2"/>
              </a:solidFill>
              <a:latin typeface="Arial"/>
              <a:ea typeface="Arial"/>
              <a:cs typeface="Arial"/>
              <a:sym typeface="Arial"/>
              <a:rtl val="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70"/>
        <p:cNvGrpSpPr/>
        <p:nvPr/>
      </p:nvGrpSpPr>
      <p:grpSpPr>
        <a:xfrm>
          <a:off x="0" y="0"/>
          <a:ext cx="0" cy="0"/>
          <a:chOff x="0" y="0"/>
          <a:chExt cx="0" cy="0"/>
        </a:xfrm>
      </p:grpSpPr>
      <p:grpSp>
        <p:nvGrpSpPr>
          <p:cNvPr id="71" name="Shape 71"/>
          <p:cNvGrpSpPr/>
          <p:nvPr/>
        </p:nvGrpSpPr>
        <p:grpSpPr>
          <a:xfrm>
            <a:off x="0" y="0"/>
            <a:ext cx="9144000" cy="6858000"/>
            <a:chOff x="0" y="0"/>
            <a:chExt cx="9144000" cy="6858000"/>
          </a:xfrm>
        </p:grpSpPr>
        <p:sp>
          <p:nvSpPr>
            <p:cNvPr id="72" name="Shape 72"/>
            <p:cNvSpPr/>
            <p:nvPr/>
          </p:nvSpPr>
          <p:spPr>
            <a:xfrm>
              <a:off x="0" y="0"/>
              <a:ext cx="7162799" cy="6858000"/>
            </a:xfrm>
            <a:prstGeom prst="rect">
              <a:avLst/>
            </a:prstGeom>
            <a:gradFill>
              <a:gsLst>
                <a:gs pos="0">
                  <a:srgbClr val="010101">
                    <a:alpha val="51764"/>
                  </a:srgbClr>
                </a:gs>
                <a:gs pos="60000">
                  <a:srgbClr val="FEFEFE">
                    <a:alpha val="0"/>
                  </a:srgbClr>
                </a:gs>
                <a:gs pos="100000">
                  <a:srgbClr val="FEFEFE">
                    <a:alpha val="0"/>
                  </a:srgbClr>
                </a:gs>
              </a:gsLst>
              <a:path path="circle">
                <a:fillToRect t="100000" r="100000"/>
              </a:path>
              <a:tileRect l="-100000" b="-100000"/>
            </a:gra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rtl val="0"/>
              </a:endParaRPr>
            </a:p>
          </p:txBody>
        </p:sp>
        <p:sp>
          <p:nvSpPr>
            <p:cNvPr id="73" name="Shape 73"/>
            <p:cNvSpPr/>
            <p:nvPr/>
          </p:nvSpPr>
          <p:spPr>
            <a:xfrm>
              <a:off x="1143000" y="0"/>
              <a:ext cx="8001000" cy="6858000"/>
            </a:xfrm>
            <a:prstGeom prst="rect">
              <a:avLst/>
            </a:prstGeom>
            <a:gradFill>
              <a:gsLst>
                <a:gs pos="0">
                  <a:srgbClr val="010101">
                    <a:alpha val="55686"/>
                  </a:srgbClr>
                </a:gs>
                <a:gs pos="61000">
                  <a:srgbClr val="FEFEFE">
                    <a:alpha val="0"/>
                  </a:srgbClr>
                </a:gs>
                <a:gs pos="100000">
                  <a:srgbClr val="FEFEFE">
                    <a:alpha val="0"/>
                  </a:srgbClr>
                </a:gs>
              </a:gsLst>
              <a:path path="circle">
                <a:fillToRect l="100000" t="100000"/>
              </a:path>
              <a:tileRect r="-100000" b="-100000"/>
            </a:gra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rtl val="0"/>
              </a:endParaRPr>
            </a:p>
          </p:txBody>
        </p:sp>
      </p:grpSp>
      <p:sp>
        <p:nvSpPr>
          <p:cNvPr id="74" name="Shape 74"/>
          <p:cNvSpPr/>
          <p:nvPr/>
        </p:nvSpPr>
        <p:spPr>
          <a:xfrm rot="10800000">
            <a:off x="632176" y="6058037"/>
            <a:ext cx="7721601" cy="537209"/>
          </a:xfrm>
          <a:custGeom>
            <a:avLst/>
            <a:gdLst/>
            <a:ahLst/>
            <a:cxnLst/>
            <a:rect l="0" t="0" r="0" b="0"/>
            <a:pathLst>
              <a:path w="120000" h="120000" extrusionOk="0">
                <a:moveTo>
                  <a:pt x="0" y="120000"/>
                </a:moveTo>
                <a:lnTo>
                  <a:pt x="2557" y="0"/>
                </a:lnTo>
                <a:lnTo>
                  <a:pt x="59827" y="23076"/>
                </a:lnTo>
                <a:lnTo>
                  <a:pt x="117442" y="0"/>
                </a:lnTo>
                <a:lnTo>
                  <a:pt x="120000" y="120000"/>
                </a:lnTo>
                <a:lnTo>
                  <a:pt x="0" y="120000"/>
                </a:lnTo>
                <a:close/>
              </a:path>
            </a:pathLst>
          </a:custGeom>
          <a:gradFill>
            <a:gsLst>
              <a:gs pos="0">
                <a:srgbClr val="010101">
                  <a:alpha val="33725"/>
                </a:srgbClr>
              </a:gs>
              <a:gs pos="30000">
                <a:srgbClr val="010101">
                  <a:alpha val="33725"/>
                </a:srgbClr>
              </a:gs>
              <a:gs pos="100000">
                <a:srgbClr val="010101">
                  <a:alpha val="25882"/>
                </a:srgbClr>
              </a:gs>
            </a:gsLst>
            <a:path path="circle">
              <a:fillToRect l="50000" t="50000" r="50000" b="50000"/>
            </a:path>
            <a:tileRect/>
          </a:gra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rtl val="0"/>
            </a:endParaRPr>
          </a:p>
        </p:txBody>
      </p:sp>
      <p:sp>
        <p:nvSpPr>
          <p:cNvPr id="75" name="Shape 75"/>
          <p:cNvSpPr/>
          <p:nvPr/>
        </p:nvSpPr>
        <p:spPr>
          <a:xfrm rot="60000">
            <a:off x="4468872" y="605162"/>
            <a:ext cx="3788940" cy="5722295"/>
          </a:xfrm>
          <a:prstGeom prst="rect">
            <a:avLst/>
          </a:prstGeom>
          <a:solidFill>
            <a:schemeClr val="l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rtl val="0"/>
            </a:endParaRPr>
          </a:p>
        </p:txBody>
      </p:sp>
      <p:sp>
        <p:nvSpPr>
          <p:cNvPr id="76" name="Shape 76"/>
          <p:cNvSpPr/>
          <p:nvPr/>
        </p:nvSpPr>
        <p:spPr>
          <a:xfrm rot="60000">
            <a:off x="4471415" y="603504"/>
            <a:ext cx="3788940" cy="5722295"/>
          </a:xfrm>
          <a:prstGeom prst="rect">
            <a:avLst/>
          </a:prstGeom>
          <a:blipFill rotWithShape="1">
            <a:blip r:embed="rId2">
              <a:alphaModFix amt="20000"/>
            </a:blip>
            <a:tile tx="0" ty="0" sx="100000" sy="100000" flip="none" algn="tl"/>
          </a:blip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rtl val="0"/>
            </a:endParaRPr>
          </a:p>
        </p:txBody>
      </p:sp>
      <p:sp>
        <p:nvSpPr>
          <p:cNvPr id="77" name="Shape 77"/>
          <p:cNvSpPr/>
          <p:nvPr/>
        </p:nvSpPr>
        <p:spPr>
          <a:xfrm rot="-60000">
            <a:off x="749204" y="576868"/>
            <a:ext cx="3788940" cy="5722295"/>
          </a:xfrm>
          <a:prstGeom prst="rect">
            <a:avLst/>
          </a:prstGeom>
          <a:solidFill>
            <a:schemeClr val="l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rtl val="0"/>
            </a:endParaRPr>
          </a:p>
        </p:txBody>
      </p:sp>
      <p:sp>
        <p:nvSpPr>
          <p:cNvPr id="78" name="Shape 78"/>
          <p:cNvSpPr/>
          <p:nvPr/>
        </p:nvSpPr>
        <p:spPr>
          <a:xfrm rot="-60000">
            <a:off x="749807" y="576072"/>
            <a:ext cx="3788940" cy="5722295"/>
          </a:xfrm>
          <a:prstGeom prst="rect">
            <a:avLst/>
          </a:prstGeom>
          <a:blipFill rotWithShape="1">
            <a:blip r:embed="rId2">
              <a:alphaModFix amt="20000"/>
            </a:blip>
            <a:tile tx="0" ty="0" sx="100000" sy="100000" flip="none" algn="tl"/>
          </a:blip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rtl val="0"/>
            </a:endParaRPr>
          </a:p>
        </p:txBody>
      </p:sp>
      <p:pic>
        <p:nvPicPr>
          <p:cNvPr id="79" name="Shape 79"/>
          <p:cNvPicPr preferRelativeResize="0"/>
          <p:nvPr/>
        </p:nvPicPr>
        <p:blipFill rotWithShape="1">
          <a:blip r:embed="rId3">
            <a:alphaModFix/>
          </a:blip>
          <a:srcRect/>
          <a:stretch/>
        </p:blipFill>
        <p:spPr>
          <a:xfrm rot="1435684">
            <a:off x="2371106" y="293953"/>
            <a:ext cx="567831" cy="567829"/>
          </a:xfrm>
          <a:prstGeom prst="rect">
            <a:avLst/>
          </a:prstGeom>
          <a:noFill/>
          <a:ln>
            <a:noFill/>
          </a:ln>
        </p:spPr>
      </p:pic>
      <p:pic>
        <p:nvPicPr>
          <p:cNvPr id="80" name="Shape 80"/>
          <p:cNvPicPr preferRelativeResize="0"/>
          <p:nvPr/>
        </p:nvPicPr>
        <p:blipFill rotWithShape="1">
          <a:blip r:embed="rId3">
            <a:alphaModFix/>
          </a:blip>
          <a:srcRect/>
          <a:stretch/>
        </p:blipFill>
        <p:spPr>
          <a:xfrm rot="4096196">
            <a:off x="6279647" y="333162"/>
            <a:ext cx="566927" cy="566927"/>
          </a:xfrm>
          <a:prstGeom prst="rect">
            <a:avLst/>
          </a:prstGeom>
          <a:noFill/>
          <a:ln>
            <a:noFill/>
          </a:ln>
        </p:spPr>
      </p:pic>
      <p:sp>
        <p:nvSpPr>
          <p:cNvPr id="81" name="Shape 81"/>
          <p:cNvSpPr txBox="1">
            <a:spLocks noGrp="1"/>
          </p:cNvSpPr>
          <p:nvPr>
            <p:ph type="title"/>
          </p:nvPr>
        </p:nvSpPr>
        <p:spPr>
          <a:xfrm rot="-60000">
            <a:off x="1108975" y="2020042"/>
            <a:ext cx="3064826" cy="1503037"/>
          </a:xfrm>
          <a:prstGeom prst="rect">
            <a:avLst/>
          </a:prstGeom>
          <a:noFill/>
          <a:ln>
            <a:noFill/>
          </a:ln>
        </p:spPr>
        <p:txBody>
          <a:bodyPr lIns="91425" tIns="91425" rIns="91425" bIns="91425" anchor="b" anchorCtr="0"/>
          <a:lstStyle>
            <a:lvl1pPr lvl="0" algn="ctr" rtl="0">
              <a:spcBef>
                <a:spcPts val="0"/>
              </a:spcBef>
              <a:defRPr sz="2400" b="0"/>
            </a:lvl1pPr>
            <a:lvl2pPr lvl="1" rtl="0">
              <a:spcBef>
                <a:spcPts val="0"/>
              </a:spcBef>
              <a:defRPr>
                <a:solidFill>
                  <a:schemeClr val="dk2"/>
                </a:solidFill>
              </a:defRPr>
            </a:lvl2pPr>
            <a:lvl3pPr lvl="2" rtl="0">
              <a:spcBef>
                <a:spcPts val="0"/>
              </a:spcBef>
              <a:defRPr>
                <a:solidFill>
                  <a:schemeClr val="dk2"/>
                </a:solidFill>
              </a:defRPr>
            </a:lvl3pPr>
            <a:lvl4pPr lvl="3" rtl="0">
              <a:spcBef>
                <a:spcPts val="0"/>
              </a:spcBef>
              <a:defRPr>
                <a:solidFill>
                  <a:schemeClr val="dk2"/>
                </a:solidFill>
              </a:defRPr>
            </a:lvl4pPr>
            <a:lvl5pPr lvl="4" rtl="0">
              <a:spcBef>
                <a:spcPts val="0"/>
              </a:spcBef>
              <a:defRPr>
                <a:solidFill>
                  <a:schemeClr val="dk2"/>
                </a:solidFill>
              </a:defRPr>
            </a:lvl5pPr>
            <a:lvl6pPr lvl="5" rtl="0">
              <a:spcBef>
                <a:spcPts val="0"/>
              </a:spcBef>
              <a:defRPr>
                <a:solidFill>
                  <a:schemeClr val="dk2"/>
                </a:solidFill>
              </a:defRPr>
            </a:lvl6pPr>
            <a:lvl7pPr lvl="6" rtl="0">
              <a:spcBef>
                <a:spcPts val="0"/>
              </a:spcBef>
              <a:defRPr>
                <a:solidFill>
                  <a:schemeClr val="dk2"/>
                </a:solidFill>
              </a:defRPr>
            </a:lvl7pPr>
            <a:lvl8pPr lvl="7" rtl="0">
              <a:spcBef>
                <a:spcPts val="0"/>
              </a:spcBef>
              <a:defRPr>
                <a:solidFill>
                  <a:schemeClr val="dk2"/>
                </a:solidFill>
              </a:defRPr>
            </a:lvl8pPr>
            <a:lvl9pPr lvl="8" rtl="0">
              <a:spcBef>
                <a:spcPts val="0"/>
              </a:spcBef>
              <a:defRPr>
                <a:solidFill>
                  <a:schemeClr val="dk2"/>
                </a:solidFill>
              </a:defRPr>
            </a:lvl9pPr>
          </a:lstStyle>
          <a:p>
            <a:endParaRPr/>
          </a:p>
        </p:txBody>
      </p:sp>
      <p:sp>
        <p:nvSpPr>
          <p:cNvPr id="82" name="Shape 82"/>
          <p:cNvSpPr txBox="1">
            <a:spLocks noGrp="1"/>
          </p:cNvSpPr>
          <p:nvPr>
            <p:ph type="body" idx="1"/>
          </p:nvPr>
        </p:nvSpPr>
        <p:spPr>
          <a:xfrm rot="60000">
            <a:off x="4854290" y="1150992"/>
            <a:ext cx="3020791" cy="4625489"/>
          </a:xfrm>
          <a:prstGeom prst="rect">
            <a:avLst/>
          </a:prstGeom>
          <a:noFill/>
          <a:ln>
            <a:noFill/>
          </a:ln>
        </p:spPr>
        <p:txBody>
          <a:bodyPr lIns="91425" tIns="91425" rIns="91425" bIns="91425" anchor="ctr" anchorCtr="0"/>
          <a:lstStyle>
            <a:lvl1pPr lvl="0" rtl="0">
              <a:spcBef>
                <a:spcPts val="0"/>
              </a:spcBef>
              <a:defRPr sz="2200"/>
            </a:lvl1pPr>
            <a:lvl2pPr lvl="1" rtl="0">
              <a:spcBef>
                <a:spcPts val="0"/>
              </a:spcBef>
              <a:defRPr sz="2000"/>
            </a:lvl2pPr>
            <a:lvl3pPr lvl="2" rtl="0">
              <a:spcBef>
                <a:spcPts val="0"/>
              </a:spcBef>
              <a:defRPr sz="1800"/>
            </a:lvl3pPr>
            <a:lvl4pPr lvl="3" rtl="0">
              <a:spcBef>
                <a:spcPts val="0"/>
              </a:spcBef>
              <a:defRPr sz="1600"/>
            </a:lvl4pPr>
            <a:lvl5pPr lvl="4" rtl="0">
              <a:spcBef>
                <a:spcPts val="0"/>
              </a:spcBef>
              <a:defRPr sz="1400"/>
            </a:lvl5pPr>
            <a:lvl6pPr lvl="5" rtl="0">
              <a:spcBef>
                <a:spcPts val="0"/>
              </a:spcBef>
              <a:defRPr sz="2000"/>
            </a:lvl6pPr>
            <a:lvl7pPr lvl="6" rtl="0">
              <a:spcBef>
                <a:spcPts val="0"/>
              </a:spcBef>
              <a:defRPr sz="2000"/>
            </a:lvl7pPr>
            <a:lvl8pPr lvl="7" rtl="0">
              <a:spcBef>
                <a:spcPts val="0"/>
              </a:spcBef>
              <a:defRPr sz="2000"/>
            </a:lvl8pPr>
            <a:lvl9pPr lvl="8" rtl="0">
              <a:spcBef>
                <a:spcPts val="0"/>
              </a:spcBef>
              <a:defRPr sz="2000"/>
            </a:lvl9pPr>
          </a:lstStyle>
          <a:p>
            <a:endParaRPr/>
          </a:p>
        </p:txBody>
      </p:sp>
      <p:sp>
        <p:nvSpPr>
          <p:cNvPr id="83" name="Shape 83"/>
          <p:cNvSpPr txBox="1">
            <a:spLocks noGrp="1"/>
          </p:cNvSpPr>
          <p:nvPr>
            <p:ph type="body" idx="2"/>
          </p:nvPr>
        </p:nvSpPr>
        <p:spPr>
          <a:xfrm rot="-60000">
            <a:off x="1148125" y="3623748"/>
            <a:ext cx="3048891" cy="2100399"/>
          </a:xfrm>
          <a:prstGeom prst="rect">
            <a:avLst/>
          </a:prstGeom>
          <a:noFill/>
          <a:ln>
            <a:noFill/>
          </a:ln>
        </p:spPr>
        <p:txBody>
          <a:bodyPr lIns="91425" tIns="91425" rIns="91425" bIns="91425" anchor="t" anchorCtr="0"/>
          <a:lstStyle>
            <a:lvl1pPr marL="0" lvl="0" indent="0" algn="ctr" rtl="0">
              <a:spcBef>
                <a:spcPts val="0"/>
              </a:spcBef>
              <a:buFont typeface="Source Sans Pro"/>
              <a:buNone/>
              <a:defRPr sz="1600"/>
            </a:lvl1pPr>
            <a:lvl2pPr marL="457200" lvl="1" indent="0" rtl="0">
              <a:spcBef>
                <a:spcPts val="0"/>
              </a:spcBef>
              <a:buFont typeface="Source Sans Pro"/>
              <a:buNone/>
              <a:defRPr sz="1200"/>
            </a:lvl2pPr>
            <a:lvl3pPr marL="914400" lvl="2" indent="0" rtl="0">
              <a:spcBef>
                <a:spcPts val="0"/>
              </a:spcBef>
              <a:buFont typeface="Source Sans Pro"/>
              <a:buNone/>
              <a:defRPr sz="1000"/>
            </a:lvl3pPr>
            <a:lvl4pPr marL="1371600" lvl="3" indent="0" rtl="0">
              <a:spcBef>
                <a:spcPts val="0"/>
              </a:spcBef>
              <a:buFont typeface="Source Sans Pro"/>
              <a:buNone/>
              <a:defRPr sz="900"/>
            </a:lvl4pPr>
            <a:lvl5pPr marL="1828800" lvl="4" indent="0" rtl="0">
              <a:spcBef>
                <a:spcPts val="0"/>
              </a:spcBef>
              <a:buFont typeface="Source Sans Pro"/>
              <a:buNone/>
              <a:defRPr sz="900"/>
            </a:lvl5pPr>
            <a:lvl6pPr marL="2286000" lvl="5" indent="0" rtl="0">
              <a:spcBef>
                <a:spcPts val="0"/>
              </a:spcBef>
              <a:buFont typeface="Source Sans Pro"/>
              <a:buNone/>
              <a:defRPr sz="900"/>
            </a:lvl6pPr>
            <a:lvl7pPr marL="2743200" lvl="6" indent="0" rtl="0">
              <a:spcBef>
                <a:spcPts val="0"/>
              </a:spcBef>
              <a:buFont typeface="Source Sans Pro"/>
              <a:buNone/>
              <a:defRPr sz="900"/>
            </a:lvl7pPr>
            <a:lvl8pPr marL="3200400" lvl="7" indent="0" rtl="0">
              <a:spcBef>
                <a:spcPts val="0"/>
              </a:spcBef>
              <a:buFont typeface="Source Sans Pro"/>
              <a:buNone/>
              <a:defRPr sz="900"/>
            </a:lvl8pPr>
            <a:lvl9pPr marL="3657600" lvl="8" indent="0" rtl="0">
              <a:spcBef>
                <a:spcPts val="0"/>
              </a:spcBef>
              <a:buFont typeface="Source Sans Pro"/>
              <a:buNone/>
              <a:defRPr sz="900"/>
            </a:lvl9pPr>
          </a:lstStyle>
          <a:p>
            <a:endParaRPr/>
          </a:p>
        </p:txBody>
      </p:sp>
      <p:sp>
        <p:nvSpPr>
          <p:cNvPr id="84" name="Shape 84"/>
          <p:cNvSpPr txBox="1">
            <a:spLocks noGrp="1"/>
          </p:cNvSpPr>
          <p:nvPr>
            <p:ph type="dt" idx="10"/>
          </p:nvPr>
        </p:nvSpPr>
        <p:spPr>
          <a:xfrm rot="60000">
            <a:off x="6341697" y="5885672"/>
            <a:ext cx="1213820" cy="365124"/>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2"/>
              </a:buClr>
              <a:buFont typeface="Arial"/>
              <a:buNone/>
              <a:defRPr sz="1200" b="0" i="0" u="none" strike="noStrike" cap="none">
                <a:solidFill>
                  <a:schemeClr val="dk2"/>
                </a:solidFill>
                <a:latin typeface="Arial"/>
                <a:ea typeface="Arial"/>
                <a:cs typeface="Arial"/>
                <a:sym typeface="Arial"/>
                <a:rtl val="0"/>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9pPr>
          </a:lstStyle>
          <a:p>
            <a:endParaRPr/>
          </a:p>
        </p:txBody>
      </p:sp>
      <p:sp>
        <p:nvSpPr>
          <p:cNvPr id="85" name="Shape 85"/>
          <p:cNvSpPr txBox="1">
            <a:spLocks noGrp="1"/>
          </p:cNvSpPr>
          <p:nvPr>
            <p:ph type="ftr" idx="11"/>
          </p:nvPr>
        </p:nvSpPr>
        <p:spPr>
          <a:xfrm rot="-60000">
            <a:off x="914554" y="5829260"/>
            <a:ext cx="3522607" cy="365124"/>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Arial"/>
              <a:buNone/>
              <a:defRPr sz="1400" b="0" i="0" u="none" strike="noStrike" cap="none">
                <a:solidFill>
                  <a:schemeClr val="dk2"/>
                </a:solidFill>
                <a:latin typeface="Arial"/>
                <a:ea typeface="Arial"/>
                <a:cs typeface="Arial"/>
                <a:sym typeface="Arial"/>
                <a:rtl val="0"/>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9pPr>
          </a:lstStyle>
          <a:p>
            <a:endParaRPr/>
          </a:p>
        </p:txBody>
      </p:sp>
      <p:sp>
        <p:nvSpPr>
          <p:cNvPr id="86" name="Shape 86"/>
          <p:cNvSpPr txBox="1">
            <a:spLocks noGrp="1"/>
          </p:cNvSpPr>
          <p:nvPr>
            <p:ph type="sldNum" idx="12"/>
          </p:nvPr>
        </p:nvSpPr>
        <p:spPr>
          <a:xfrm rot="60000">
            <a:off x="7557313" y="5896961"/>
            <a:ext cx="554022" cy="365124"/>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2"/>
              </a:buClr>
              <a:buSzPct val="25000"/>
              <a:buFont typeface="Open Sans"/>
              <a:buNone/>
            </a:pPr>
            <a:fld id="{00000000-1234-1234-1234-123412341234}" type="slidenum">
              <a:rPr lang="en-US" sz="1000" b="0" i="0" u="none" strike="noStrike" cap="none">
                <a:solidFill>
                  <a:schemeClr val="dk2"/>
                </a:solidFill>
                <a:latin typeface="Open Sans"/>
                <a:ea typeface="Open Sans"/>
                <a:cs typeface="Open Sans"/>
                <a:sym typeface="Open Sans"/>
                <a:rtl val="0"/>
              </a:rPr>
              <a:t>‹#›</a:t>
            </a:fld>
            <a:endParaRPr lang="en-US" sz="1000" b="0" i="0" u="none" strike="noStrike" cap="none">
              <a:solidFill>
                <a:schemeClr val="dk2"/>
              </a:solidFill>
              <a:latin typeface="Open Sans"/>
              <a:ea typeface="Open Sans"/>
              <a:cs typeface="Open Sans"/>
              <a:sym typeface="Open Sans"/>
              <a:rtl val="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87"/>
        <p:cNvGrpSpPr/>
        <p:nvPr/>
      </p:nvGrpSpPr>
      <p:grpSpPr>
        <a:xfrm>
          <a:off x="0" y="0"/>
          <a:ext cx="0" cy="0"/>
          <a:chOff x="0" y="0"/>
          <a:chExt cx="0" cy="0"/>
        </a:xfrm>
      </p:grpSpPr>
      <p:grpSp>
        <p:nvGrpSpPr>
          <p:cNvPr id="88" name="Shape 88"/>
          <p:cNvGrpSpPr/>
          <p:nvPr/>
        </p:nvGrpSpPr>
        <p:grpSpPr>
          <a:xfrm>
            <a:off x="0" y="0"/>
            <a:ext cx="9144000" cy="6858000"/>
            <a:chOff x="0" y="0"/>
            <a:chExt cx="9144000" cy="6858000"/>
          </a:xfrm>
        </p:grpSpPr>
        <p:sp>
          <p:nvSpPr>
            <p:cNvPr id="89" name="Shape 89"/>
            <p:cNvSpPr/>
            <p:nvPr/>
          </p:nvSpPr>
          <p:spPr>
            <a:xfrm>
              <a:off x="0" y="0"/>
              <a:ext cx="7162799" cy="6858000"/>
            </a:xfrm>
            <a:prstGeom prst="rect">
              <a:avLst/>
            </a:prstGeom>
            <a:gradFill>
              <a:gsLst>
                <a:gs pos="0">
                  <a:srgbClr val="010101">
                    <a:alpha val="51764"/>
                  </a:srgbClr>
                </a:gs>
                <a:gs pos="60000">
                  <a:srgbClr val="FEFEFE">
                    <a:alpha val="0"/>
                  </a:srgbClr>
                </a:gs>
                <a:gs pos="100000">
                  <a:srgbClr val="FEFEFE">
                    <a:alpha val="0"/>
                  </a:srgbClr>
                </a:gs>
              </a:gsLst>
              <a:path path="circle">
                <a:fillToRect t="100000" r="100000"/>
              </a:path>
              <a:tileRect l="-100000" b="-100000"/>
            </a:gra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rtl val="0"/>
              </a:endParaRPr>
            </a:p>
          </p:txBody>
        </p:sp>
        <p:sp>
          <p:nvSpPr>
            <p:cNvPr id="90" name="Shape 90"/>
            <p:cNvSpPr/>
            <p:nvPr/>
          </p:nvSpPr>
          <p:spPr>
            <a:xfrm>
              <a:off x="1143000" y="0"/>
              <a:ext cx="8001000" cy="6858000"/>
            </a:xfrm>
            <a:prstGeom prst="rect">
              <a:avLst/>
            </a:prstGeom>
            <a:gradFill>
              <a:gsLst>
                <a:gs pos="0">
                  <a:srgbClr val="010101">
                    <a:alpha val="55686"/>
                  </a:srgbClr>
                </a:gs>
                <a:gs pos="61000">
                  <a:srgbClr val="FEFEFE">
                    <a:alpha val="0"/>
                  </a:srgbClr>
                </a:gs>
                <a:gs pos="100000">
                  <a:srgbClr val="FEFEFE">
                    <a:alpha val="0"/>
                  </a:srgbClr>
                </a:gs>
              </a:gsLst>
              <a:path path="circle">
                <a:fillToRect l="100000" t="100000"/>
              </a:path>
              <a:tileRect r="-100000" b="-100000"/>
            </a:gra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rtl val="0"/>
              </a:endParaRPr>
            </a:p>
          </p:txBody>
        </p:sp>
      </p:grpSp>
      <p:sp>
        <p:nvSpPr>
          <p:cNvPr id="91" name="Shape 91"/>
          <p:cNvSpPr/>
          <p:nvPr/>
        </p:nvSpPr>
        <p:spPr>
          <a:xfrm rot="10800000">
            <a:off x="632176" y="6058037"/>
            <a:ext cx="7721601" cy="537209"/>
          </a:xfrm>
          <a:custGeom>
            <a:avLst/>
            <a:gdLst/>
            <a:ahLst/>
            <a:cxnLst/>
            <a:rect l="0" t="0" r="0" b="0"/>
            <a:pathLst>
              <a:path w="120000" h="120000" extrusionOk="0">
                <a:moveTo>
                  <a:pt x="0" y="120000"/>
                </a:moveTo>
                <a:lnTo>
                  <a:pt x="2557" y="0"/>
                </a:lnTo>
                <a:lnTo>
                  <a:pt x="59827" y="23076"/>
                </a:lnTo>
                <a:lnTo>
                  <a:pt x="117442" y="0"/>
                </a:lnTo>
                <a:lnTo>
                  <a:pt x="120000" y="120000"/>
                </a:lnTo>
                <a:lnTo>
                  <a:pt x="0" y="120000"/>
                </a:lnTo>
                <a:close/>
              </a:path>
            </a:pathLst>
          </a:custGeom>
          <a:gradFill>
            <a:gsLst>
              <a:gs pos="0">
                <a:srgbClr val="010101">
                  <a:alpha val="33725"/>
                </a:srgbClr>
              </a:gs>
              <a:gs pos="30000">
                <a:srgbClr val="010101">
                  <a:alpha val="33725"/>
                </a:srgbClr>
              </a:gs>
              <a:gs pos="100000">
                <a:srgbClr val="010101">
                  <a:alpha val="25882"/>
                </a:srgbClr>
              </a:gs>
            </a:gsLst>
            <a:path path="circle">
              <a:fillToRect l="50000" t="50000" r="50000" b="50000"/>
            </a:path>
            <a:tileRect/>
          </a:gra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rtl val="0"/>
            </a:endParaRPr>
          </a:p>
        </p:txBody>
      </p:sp>
      <p:sp>
        <p:nvSpPr>
          <p:cNvPr id="92" name="Shape 92"/>
          <p:cNvSpPr/>
          <p:nvPr/>
        </p:nvSpPr>
        <p:spPr>
          <a:xfrm rot="-60000">
            <a:off x="749204" y="576868"/>
            <a:ext cx="3788940" cy="5722295"/>
          </a:xfrm>
          <a:prstGeom prst="rect">
            <a:avLst/>
          </a:prstGeom>
          <a:solidFill>
            <a:schemeClr val="l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rtl val="0"/>
            </a:endParaRPr>
          </a:p>
        </p:txBody>
      </p:sp>
      <p:sp>
        <p:nvSpPr>
          <p:cNvPr id="93" name="Shape 93"/>
          <p:cNvSpPr/>
          <p:nvPr/>
        </p:nvSpPr>
        <p:spPr>
          <a:xfrm rot="-60000">
            <a:off x="745057" y="575768"/>
            <a:ext cx="3788940" cy="5722295"/>
          </a:xfrm>
          <a:prstGeom prst="rect">
            <a:avLst/>
          </a:prstGeom>
          <a:blipFill rotWithShape="1">
            <a:blip r:embed="rId2">
              <a:alphaModFix amt="20000"/>
            </a:blip>
            <a:tile tx="0" ty="0" sx="100000" sy="100000" flip="none" algn="tl"/>
          </a:blip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rtl val="0"/>
            </a:endParaRPr>
          </a:p>
        </p:txBody>
      </p:sp>
      <p:sp>
        <p:nvSpPr>
          <p:cNvPr id="94" name="Shape 94"/>
          <p:cNvSpPr/>
          <p:nvPr/>
        </p:nvSpPr>
        <p:spPr>
          <a:xfrm rot="60000">
            <a:off x="4468872" y="605162"/>
            <a:ext cx="3788940" cy="5722295"/>
          </a:xfrm>
          <a:prstGeom prst="rect">
            <a:avLst/>
          </a:prstGeom>
          <a:solidFill>
            <a:schemeClr val="l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rtl val="0"/>
            </a:endParaRPr>
          </a:p>
        </p:txBody>
      </p:sp>
      <p:sp>
        <p:nvSpPr>
          <p:cNvPr id="95" name="Shape 95"/>
          <p:cNvSpPr/>
          <p:nvPr/>
        </p:nvSpPr>
        <p:spPr>
          <a:xfrm rot="60000">
            <a:off x="4464768" y="603919"/>
            <a:ext cx="3788940" cy="5722295"/>
          </a:xfrm>
          <a:prstGeom prst="rect">
            <a:avLst/>
          </a:prstGeom>
          <a:blipFill rotWithShape="1">
            <a:blip r:embed="rId2">
              <a:alphaModFix amt="20000"/>
            </a:blip>
            <a:tile tx="0" ty="0" sx="100000" sy="100000" flip="none" algn="tl"/>
          </a:blip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rtl val="0"/>
            </a:endParaRPr>
          </a:p>
        </p:txBody>
      </p:sp>
      <p:pic>
        <p:nvPicPr>
          <p:cNvPr id="96" name="Shape 96"/>
          <p:cNvPicPr preferRelativeResize="0"/>
          <p:nvPr/>
        </p:nvPicPr>
        <p:blipFill rotWithShape="1">
          <a:blip r:embed="rId3">
            <a:alphaModFix/>
          </a:blip>
          <a:srcRect/>
          <a:stretch/>
        </p:blipFill>
        <p:spPr>
          <a:xfrm rot="1435684">
            <a:off x="2371106" y="293953"/>
            <a:ext cx="567831" cy="567829"/>
          </a:xfrm>
          <a:prstGeom prst="rect">
            <a:avLst/>
          </a:prstGeom>
          <a:noFill/>
          <a:ln>
            <a:noFill/>
          </a:ln>
        </p:spPr>
      </p:pic>
      <p:pic>
        <p:nvPicPr>
          <p:cNvPr id="97" name="Shape 97"/>
          <p:cNvPicPr preferRelativeResize="0"/>
          <p:nvPr/>
        </p:nvPicPr>
        <p:blipFill rotWithShape="1">
          <a:blip r:embed="rId3">
            <a:alphaModFix/>
          </a:blip>
          <a:srcRect/>
          <a:stretch/>
        </p:blipFill>
        <p:spPr>
          <a:xfrm rot="4096196">
            <a:off x="6279647" y="333162"/>
            <a:ext cx="566927" cy="566927"/>
          </a:xfrm>
          <a:prstGeom prst="rect">
            <a:avLst/>
          </a:prstGeom>
          <a:noFill/>
          <a:ln>
            <a:noFill/>
          </a:ln>
        </p:spPr>
      </p:pic>
      <p:sp>
        <p:nvSpPr>
          <p:cNvPr id="98" name="Shape 98"/>
          <p:cNvSpPr txBox="1">
            <a:spLocks noGrp="1"/>
          </p:cNvSpPr>
          <p:nvPr>
            <p:ph type="title"/>
          </p:nvPr>
        </p:nvSpPr>
        <p:spPr>
          <a:xfrm rot="-60000">
            <a:off x="1106423" y="2020824"/>
            <a:ext cx="3063239" cy="1499615"/>
          </a:xfrm>
          <a:prstGeom prst="rect">
            <a:avLst/>
          </a:prstGeom>
          <a:noFill/>
          <a:ln>
            <a:noFill/>
          </a:ln>
        </p:spPr>
        <p:txBody>
          <a:bodyPr lIns="91425" tIns="91425" rIns="91425" bIns="91425" anchor="b" anchorCtr="0"/>
          <a:lstStyle>
            <a:lvl1pPr lvl="0" algn="ctr" rtl="0">
              <a:spcBef>
                <a:spcPts val="0"/>
              </a:spcBef>
              <a:defRPr sz="2400" b="0"/>
            </a:lvl1pPr>
            <a:lvl2pPr lvl="1" rtl="0">
              <a:spcBef>
                <a:spcPts val="0"/>
              </a:spcBef>
              <a:defRPr>
                <a:solidFill>
                  <a:schemeClr val="dk2"/>
                </a:solidFill>
              </a:defRPr>
            </a:lvl2pPr>
            <a:lvl3pPr lvl="2" rtl="0">
              <a:spcBef>
                <a:spcPts val="0"/>
              </a:spcBef>
              <a:defRPr>
                <a:solidFill>
                  <a:schemeClr val="dk2"/>
                </a:solidFill>
              </a:defRPr>
            </a:lvl3pPr>
            <a:lvl4pPr lvl="3" rtl="0">
              <a:spcBef>
                <a:spcPts val="0"/>
              </a:spcBef>
              <a:defRPr>
                <a:solidFill>
                  <a:schemeClr val="dk2"/>
                </a:solidFill>
              </a:defRPr>
            </a:lvl4pPr>
            <a:lvl5pPr lvl="4" rtl="0">
              <a:spcBef>
                <a:spcPts val="0"/>
              </a:spcBef>
              <a:defRPr>
                <a:solidFill>
                  <a:schemeClr val="dk2"/>
                </a:solidFill>
              </a:defRPr>
            </a:lvl5pPr>
            <a:lvl6pPr lvl="5" rtl="0">
              <a:spcBef>
                <a:spcPts val="0"/>
              </a:spcBef>
              <a:defRPr>
                <a:solidFill>
                  <a:schemeClr val="dk2"/>
                </a:solidFill>
              </a:defRPr>
            </a:lvl6pPr>
            <a:lvl7pPr lvl="6" rtl="0">
              <a:spcBef>
                <a:spcPts val="0"/>
              </a:spcBef>
              <a:defRPr>
                <a:solidFill>
                  <a:schemeClr val="dk2"/>
                </a:solidFill>
              </a:defRPr>
            </a:lvl7pPr>
            <a:lvl8pPr lvl="7" rtl="0">
              <a:spcBef>
                <a:spcPts val="0"/>
              </a:spcBef>
              <a:defRPr>
                <a:solidFill>
                  <a:schemeClr val="dk2"/>
                </a:solidFill>
              </a:defRPr>
            </a:lvl8pPr>
            <a:lvl9pPr lvl="8" rtl="0">
              <a:spcBef>
                <a:spcPts val="0"/>
              </a:spcBef>
              <a:defRPr>
                <a:solidFill>
                  <a:schemeClr val="dk2"/>
                </a:solidFill>
              </a:defRPr>
            </a:lvl9pPr>
          </a:lstStyle>
          <a:p>
            <a:endParaRPr/>
          </a:p>
        </p:txBody>
      </p:sp>
      <p:sp>
        <p:nvSpPr>
          <p:cNvPr id="99" name="Shape 99"/>
          <p:cNvSpPr>
            <a:spLocks noGrp="1"/>
          </p:cNvSpPr>
          <p:nvPr>
            <p:ph type="pic" idx="2"/>
          </p:nvPr>
        </p:nvSpPr>
        <p:spPr>
          <a:xfrm rot="60000">
            <a:off x="4898615" y="1207271"/>
            <a:ext cx="2913862" cy="4539412"/>
          </a:xfrm>
          <a:prstGeom prst="rect">
            <a:avLst/>
          </a:prstGeom>
          <a:noFill/>
          <a:ln w="101600" cap="rnd" cmpd="sng">
            <a:solidFill>
              <a:srgbClr val="FFFFFF"/>
            </a:solidFill>
            <a:prstDash val="solid"/>
            <a:round/>
            <a:headEnd type="none" w="med" len="med"/>
            <a:tailEnd type="none" w="med" len="med"/>
          </a:ln>
        </p:spPr>
        <p:txBody>
          <a:bodyPr lIns="91425" tIns="91425" rIns="91425" bIns="91425" anchor="ctr" anchorCtr="0"/>
          <a:lstStyle>
            <a:lvl1pPr marL="0" marR="0" lvl="0" indent="0" algn="r" rtl="0">
              <a:lnSpc>
                <a:spcPct val="100000"/>
              </a:lnSpc>
              <a:spcBef>
                <a:spcPts val="0"/>
              </a:spcBef>
              <a:spcAft>
                <a:spcPts val="0"/>
              </a:spcAft>
              <a:buClr>
                <a:schemeClr val="dk2"/>
              </a:buClr>
              <a:buFont typeface="Arial"/>
              <a:buNone/>
              <a:defRPr sz="2400" b="0" i="0" u="none" strike="noStrike" cap="none">
                <a:solidFill>
                  <a:schemeClr val="dk2"/>
                </a:solidFill>
                <a:latin typeface="Arial"/>
                <a:ea typeface="Arial"/>
                <a:cs typeface="Arial"/>
                <a:sym typeface="Arial"/>
                <a:rtl val="0"/>
              </a:defRPr>
            </a:lvl1pPr>
            <a:lvl2pPr marL="457200" marR="0" lvl="1" indent="0" algn="l" rtl="0">
              <a:lnSpc>
                <a:spcPct val="100000"/>
              </a:lnSpc>
              <a:spcBef>
                <a:spcPts val="0"/>
              </a:spcBef>
              <a:spcAft>
                <a:spcPts val="0"/>
              </a:spcAft>
              <a:buClr>
                <a:srgbClr val="000000"/>
              </a:buClr>
              <a:buFont typeface="Arial"/>
              <a:buNone/>
              <a:defRPr sz="2800" b="0" i="0" u="none" strike="noStrike" cap="none">
                <a:solidFill>
                  <a:srgbClr val="000000"/>
                </a:solidFill>
                <a:latin typeface="Arial"/>
                <a:ea typeface="Arial"/>
                <a:cs typeface="Arial"/>
                <a:sym typeface="Arial"/>
                <a:rtl val="0"/>
              </a:defRPr>
            </a:lvl2pPr>
            <a:lvl3pPr marL="914400" marR="0" lvl="2" indent="0" algn="l" rtl="0">
              <a:lnSpc>
                <a:spcPct val="100000"/>
              </a:lnSpc>
              <a:spcBef>
                <a:spcPts val="0"/>
              </a:spcBef>
              <a:spcAft>
                <a:spcPts val="0"/>
              </a:spcAft>
              <a:buClr>
                <a:srgbClr val="000000"/>
              </a:buClr>
              <a:buFont typeface="Arial"/>
              <a:buNone/>
              <a:defRPr sz="2400" b="0" i="0" u="none" strike="noStrike" cap="none">
                <a:solidFill>
                  <a:srgbClr val="000000"/>
                </a:solidFill>
                <a:latin typeface="Arial"/>
                <a:ea typeface="Arial"/>
                <a:cs typeface="Arial"/>
                <a:sym typeface="Arial"/>
                <a:rtl val="0"/>
              </a:defRPr>
            </a:lvl3pPr>
            <a:lvl4pPr marL="1371600" marR="0" lvl="3" indent="0" algn="l" rtl="0">
              <a:lnSpc>
                <a:spcPct val="100000"/>
              </a:lnSpc>
              <a:spcBef>
                <a:spcPts val="0"/>
              </a:spcBef>
              <a:spcAft>
                <a:spcPts val="0"/>
              </a:spcAft>
              <a:buClr>
                <a:srgbClr val="000000"/>
              </a:buClr>
              <a:buFont typeface="Arial"/>
              <a:buNone/>
              <a:defRPr sz="2000" b="0" i="0" u="none" strike="noStrike" cap="none">
                <a:solidFill>
                  <a:srgbClr val="000000"/>
                </a:solidFill>
                <a:latin typeface="Arial"/>
                <a:ea typeface="Arial"/>
                <a:cs typeface="Arial"/>
                <a:sym typeface="Arial"/>
                <a:rtl val="0"/>
              </a:defRPr>
            </a:lvl4pPr>
            <a:lvl5pPr marL="1828800" marR="0" lvl="4" indent="0" algn="l" rtl="0">
              <a:lnSpc>
                <a:spcPct val="100000"/>
              </a:lnSpc>
              <a:spcBef>
                <a:spcPts val="0"/>
              </a:spcBef>
              <a:spcAft>
                <a:spcPts val="0"/>
              </a:spcAft>
              <a:buClr>
                <a:srgbClr val="000000"/>
              </a:buClr>
              <a:buFont typeface="Arial"/>
              <a:buNone/>
              <a:defRPr sz="2000" b="0" i="0" u="none" strike="noStrike" cap="none">
                <a:solidFill>
                  <a:srgbClr val="000000"/>
                </a:solidFill>
                <a:latin typeface="Arial"/>
                <a:ea typeface="Arial"/>
                <a:cs typeface="Arial"/>
                <a:sym typeface="Arial"/>
                <a:rtl val="0"/>
              </a:defRPr>
            </a:lvl5pPr>
            <a:lvl6pPr marL="2286000" marR="0" lvl="5" indent="0" algn="l" rtl="0">
              <a:lnSpc>
                <a:spcPct val="100000"/>
              </a:lnSpc>
              <a:spcBef>
                <a:spcPts val="0"/>
              </a:spcBef>
              <a:spcAft>
                <a:spcPts val="0"/>
              </a:spcAft>
              <a:buClr>
                <a:srgbClr val="000000"/>
              </a:buClr>
              <a:buFont typeface="Arial"/>
              <a:buNone/>
              <a:defRPr sz="2000" b="0" i="0" u="none" strike="noStrike" cap="none">
                <a:solidFill>
                  <a:srgbClr val="000000"/>
                </a:solidFill>
                <a:latin typeface="Arial"/>
                <a:ea typeface="Arial"/>
                <a:cs typeface="Arial"/>
                <a:sym typeface="Arial"/>
                <a:rtl val="0"/>
              </a:defRPr>
            </a:lvl6pPr>
            <a:lvl7pPr marL="2743200" marR="0" lvl="6" indent="0" algn="l" rtl="0">
              <a:lnSpc>
                <a:spcPct val="100000"/>
              </a:lnSpc>
              <a:spcBef>
                <a:spcPts val="0"/>
              </a:spcBef>
              <a:spcAft>
                <a:spcPts val="0"/>
              </a:spcAft>
              <a:buClr>
                <a:srgbClr val="000000"/>
              </a:buClr>
              <a:buFont typeface="Arial"/>
              <a:buNone/>
              <a:defRPr sz="2000" b="0" i="0" u="none" strike="noStrike" cap="none">
                <a:solidFill>
                  <a:srgbClr val="000000"/>
                </a:solidFill>
                <a:latin typeface="Arial"/>
                <a:ea typeface="Arial"/>
                <a:cs typeface="Arial"/>
                <a:sym typeface="Arial"/>
                <a:rtl val="0"/>
              </a:defRPr>
            </a:lvl7pPr>
            <a:lvl8pPr marL="3200400" marR="0" lvl="7" indent="0" algn="l" rtl="0">
              <a:lnSpc>
                <a:spcPct val="100000"/>
              </a:lnSpc>
              <a:spcBef>
                <a:spcPts val="0"/>
              </a:spcBef>
              <a:spcAft>
                <a:spcPts val="0"/>
              </a:spcAft>
              <a:buClr>
                <a:srgbClr val="000000"/>
              </a:buClr>
              <a:buFont typeface="Arial"/>
              <a:buNone/>
              <a:defRPr sz="2000" b="0" i="0" u="none" strike="noStrike" cap="none">
                <a:solidFill>
                  <a:srgbClr val="000000"/>
                </a:solidFill>
                <a:latin typeface="Arial"/>
                <a:ea typeface="Arial"/>
                <a:cs typeface="Arial"/>
                <a:sym typeface="Arial"/>
                <a:rtl val="0"/>
              </a:defRPr>
            </a:lvl8pPr>
            <a:lvl9pPr marL="3657600" marR="0" lvl="8" indent="0" algn="l" rtl="0">
              <a:lnSpc>
                <a:spcPct val="100000"/>
              </a:lnSpc>
              <a:spcBef>
                <a:spcPts val="0"/>
              </a:spcBef>
              <a:spcAft>
                <a:spcPts val="0"/>
              </a:spcAft>
              <a:buClr>
                <a:srgbClr val="000000"/>
              </a:buClr>
              <a:buFont typeface="Arial"/>
              <a:buNone/>
              <a:defRPr sz="2000" b="0" i="0" u="none" strike="noStrike" cap="none">
                <a:solidFill>
                  <a:srgbClr val="000000"/>
                </a:solidFill>
                <a:latin typeface="Arial"/>
                <a:ea typeface="Arial"/>
                <a:cs typeface="Arial"/>
                <a:sym typeface="Arial"/>
                <a:rtl val="0"/>
              </a:defRPr>
            </a:lvl9pPr>
          </a:lstStyle>
          <a:p>
            <a:endParaRPr/>
          </a:p>
        </p:txBody>
      </p:sp>
      <p:sp>
        <p:nvSpPr>
          <p:cNvPr id="100" name="Shape 100"/>
          <p:cNvSpPr txBox="1">
            <a:spLocks noGrp="1"/>
          </p:cNvSpPr>
          <p:nvPr>
            <p:ph type="body" idx="1"/>
          </p:nvPr>
        </p:nvSpPr>
        <p:spPr>
          <a:xfrm rot="-60000">
            <a:off x="1152144" y="3621024"/>
            <a:ext cx="3044951" cy="2103119"/>
          </a:xfrm>
          <a:prstGeom prst="rect">
            <a:avLst/>
          </a:prstGeom>
          <a:noFill/>
          <a:ln>
            <a:noFill/>
          </a:ln>
        </p:spPr>
        <p:txBody>
          <a:bodyPr lIns="91425" tIns="91425" rIns="91425" bIns="91425" anchor="t" anchorCtr="0"/>
          <a:lstStyle>
            <a:lvl1pPr marL="0" lvl="0" indent="0" algn="ctr" rtl="0">
              <a:spcBef>
                <a:spcPts val="0"/>
              </a:spcBef>
              <a:buFont typeface="Source Sans Pro"/>
              <a:buNone/>
              <a:defRPr sz="1600"/>
            </a:lvl1pPr>
            <a:lvl2pPr marL="457200" lvl="1" indent="0" rtl="0">
              <a:spcBef>
                <a:spcPts val="0"/>
              </a:spcBef>
              <a:buFont typeface="Source Sans Pro"/>
              <a:buNone/>
              <a:defRPr sz="1200"/>
            </a:lvl2pPr>
            <a:lvl3pPr marL="914400" lvl="2" indent="0" rtl="0">
              <a:spcBef>
                <a:spcPts val="0"/>
              </a:spcBef>
              <a:buFont typeface="Source Sans Pro"/>
              <a:buNone/>
              <a:defRPr sz="1000"/>
            </a:lvl3pPr>
            <a:lvl4pPr marL="1371600" lvl="3" indent="0" rtl="0">
              <a:spcBef>
                <a:spcPts val="0"/>
              </a:spcBef>
              <a:buFont typeface="Source Sans Pro"/>
              <a:buNone/>
              <a:defRPr sz="900"/>
            </a:lvl4pPr>
            <a:lvl5pPr marL="1828800" lvl="4" indent="0" rtl="0">
              <a:spcBef>
                <a:spcPts val="0"/>
              </a:spcBef>
              <a:buFont typeface="Source Sans Pro"/>
              <a:buNone/>
              <a:defRPr sz="900"/>
            </a:lvl5pPr>
            <a:lvl6pPr marL="2286000" lvl="5" indent="0" rtl="0">
              <a:spcBef>
                <a:spcPts val="0"/>
              </a:spcBef>
              <a:buFont typeface="Source Sans Pro"/>
              <a:buNone/>
              <a:defRPr sz="900"/>
            </a:lvl6pPr>
            <a:lvl7pPr marL="2743200" lvl="6" indent="0" rtl="0">
              <a:spcBef>
                <a:spcPts val="0"/>
              </a:spcBef>
              <a:buFont typeface="Source Sans Pro"/>
              <a:buNone/>
              <a:defRPr sz="900"/>
            </a:lvl7pPr>
            <a:lvl8pPr marL="3200400" lvl="7" indent="0" rtl="0">
              <a:spcBef>
                <a:spcPts val="0"/>
              </a:spcBef>
              <a:buFont typeface="Source Sans Pro"/>
              <a:buNone/>
              <a:defRPr sz="900"/>
            </a:lvl8pPr>
            <a:lvl9pPr marL="3657600" lvl="8" indent="0" rtl="0">
              <a:spcBef>
                <a:spcPts val="0"/>
              </a:spcBef>
              <a:buFont typeface="Source Sans Pro"/>
              <a:buNone/>
              <a:defRPr sz="900"/>
            </a:lvl9pPr>
          </a:lstStyle>
          <a:p>
            <a:endParaRPr/>
          </a:p>
        </p:txBody>
      </p:sp>
      <p:sp>
        <p:nvSpPr>
          <p:cNvPr id="101" name="Shape 101"/>
          <p:cNvSpPr txBox="1">
            <a:spLocks noGrp="1"/>
          </p:cNvSpPr>
          <p:nvPr>
            <p:ph type="dt" idx="10"/>
          </p:nvPr>
        </p:nvSpPr>
        <p:spPr>
          <a:xfrm rot="60000">
            <a:off x="6345935" y="5888736"/>
            <a:ext cx="1213820" cy="365124"/>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2"/>
              </a:buClr>
              <a:buFont typeface="Arial"/>
              <a:buNone/>
              <a:defRPr sz="1200" b="0" i="0" u="none" strike="noStrike" cap="none">
                <a:solidFill>
                  <a:schemeClr val="dk2"/>
                </a:solidFill>
                <a:latin typeface="Arial"/>
                <a:ea typeface="Arial"/>
                <a:cs typeface="Arial"/>
                <a:sym typeface="Arial"/>
                <a:rtl val="0"/>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9pPr>
          </a:lstStyle>
          <a:p>
            <a:endParaRPr/>
          </a:p>
        </p:txBody>
      </p:sp>
      <p:sp>
        <p:nvSpPr>
          <p:cNvPr id="102" name="Shape 102"/>
          <p:cNvSpPr txBox="1">
            <a:spLocks noGrp="1"/>
          </p:cNvSpPr>
          <p:nvPr>
            <p:ph type="ftr" idx="11"/>
          </p:nvPr>
        </p:nvSpPr>
        <p:spPr>
          <a:xfrm rot="-60000">
            <a:off x="914569" y="5831036"/>
            <a:ext cx="3319042" cy="365124"/>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Arial"/>
              <a:buNone/>
              <a:defRPr sz="1400" b="0" i="0" u="none" strike="noStrike" cap="none">
                <a:solidFill>
                  <a:schemeClr val="dk2"/>
                </a:solidFill>
                <a:latin typeface="Arial"/>
                <a:ea typeface="Arial"/>
                <a:cs typeface="Arial"/>
                <a:sym typeface="Arial"/>
                <a:rtl val="0"/>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9pPr>
          </a:lstStyle>
          <a:p>
            <a:endParaRPr/>
          </a:p>
        </p:txBody>
      </p:sp>
      <p:sp>
        <p:nvSpPr>
          <p:cNvPr id="103" name="Shape 103"/>
          <p:cNvSpPr txBox="1">
            <a:spLocks noGrp="1"/>
          </p:cNvSpPr>
          <p:nvPr>
            <p:ph type="sldNum" idx="12"/>
          </p:nvPr>
        </p:nvSpPr>
        <p:spPr>
          <a:xfrm rot="60000">
            <a:off x="7562088" y="5900025"/>
            <a:ext cx="554022" cy="365124"/>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2"/>
              </a:buClr>
              <a:buSzPct val="25000"/>
              <a:buFont typeface="Open Sans"/>
              <a:buNone/>
            </a:pPr>
            <a:fld id="{00000000-1234-1234-1234-123412341234}" type="slidenum">
              <a:rPr lang="en-US" sz="1000" b="0" i="0" u="none" strike="noStrike" cap="none">
                <a:solidFill>
                  <a:schemeClr val="dk2"/>
                </a:solidFill>
                <a:latin typeface="Open Sans"/>
                <a:ea typeface="Open Sans"/>
                <a:cs typeface="Open Sans"/>
                <a:sym typeface="Open Sans"/>
                <a:rtl val="0"/>
              </a:rPr>
              <a:t>‹#›</a:t>
            </a:fld>
            <a:endParaRPr lang="en-US" sz="1000" b="0" i="0" u="none" strike="noStrike" cap="none">
              <a:solidFill>
                <a:schemeClr val="dk2"/>
              </a:solidFill>
              <a:latin typeface="Open Sans"/>
              <a:ea typeface="Open Sans"/>
              <a:cs typeface="Open Sans"/>
              <a:sym typeface="Open Sans"/>
              <a:rtl val="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stretch>
            <a:fillRect/>
          </a:stretch>
        </a:blipFill>
        <a:effectLst/>
      </p:bgPr>
    </p:bg>
    <p:spTree>
      <p:nvGrpSpPr>
        <p:cNvPr id="1" name="Shape 5"/>
        <p:cNvGrpSpPr/>
        <p:nvPr/>
      </p:nvGrpSpPr>
      <p:grpSpPr>
        <a:xfrm>
          <a:off x="0" y="0"/>
          <a:ext cx="0" cy="0"/>
          <a:chOff x="0" y="0"/>
          <a:chExt cx="0" cy="0"/>
        </a:xfrm>
      </p:grpSpPr>
      <p:grpSp>
        <p:nvGrpSpPr>
          <p:cNvPr id="6" name="Shape 6"/>
          <p:cNvGrpSpPr/>
          <p:nvPr/>
        </p:nvGrpSpPr>
        <p:grpSpPr>
          <a:xfrm>
            <a:off x="0" y="0"/>
            <a:ext cx="9144000" cy="6858000"/>
            <a:chOff x="0" y="0"/>
            <a:chExt cx="9144000" cy="6858000"/>
          </a:xfrm>
        </p:grpSpPr>
        <p:sp>
          <p:nvSpPr>
            <p:cNvPr id="7" name="Shape 7"/>
            <p:cNvSpPr/>
            <p:nvPr/>
          </p:nvSpPr>
          <p:spPr>
            <a:xfrm>
              <a:off x="0" y="0"/>
              <a:ext cx="7162799" cy="6858000"/>
            </a:xfrm>
            <a:prstGeom prst="rect">
              <a:avLst/>
            </a:prstGeom>
            <a:gradFill>
              <a:gsLst>
                <a:gs pos="0">
                  <a:srgbClr val="010101">
                    <a:alpha val="51764"/>
                  </a:srgbClr>
                </a:gs>
                <a:gs pos="60000">
                  <a:srgbClr val="FEFEFE">
                    <a:alpha val="0"/>
                  </a:srgbClr>
                </a:gs>
                <a:gs pos="100000">
                  <a:srgbClr val="FEFEFE">
                    <a:alpha val="0"/>
                  </a:srgbClr>
                </a:gs>
              </a:gsLst>
              <a:path path="circle">
                <a:fillToRect t="100000" r="100000"/>
              </a:path>
              <a:tileRect l="-100000" b="-100000"/>
            </a:gra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rtl val="0"/>
              </a:endParaRPr>
            </a:p>
          </p:txBody>
        </p:sp>
        <p:sp>
          <p:nvSpPr>
            <p:cNvPr id="8" name="Shape 8"/>
            <p:cNvSpPr/>
            <p:nvPr/>
          </p:nvSpPr>
          <p:spPr>
            <a:xfrm>
              <a:off x="1143000" y="0"/>
              <a:ext cx="8001000" cy="6858000"/>
            </a:xfrm>
            <a:prstGeom prst="rect">
              <a:avLst/>
            </a:prstGeom>
            <a:gradFill>
              <a:gsLst>
                <a:gs pos="0">
                  <a:srgbClr val="010101">
                    <a:alpha val="55686"/>
                  </a:srgbClr>
                </a:gs>
                <a:gs pos="61000">
                  <a:srgbClr val="FEFEFE">
                    <a:alpha val="0"/>
                  </a:srgbClr>
                </a:gs>
                <a:gs pos="100000">
                  <a:srgbClr val="FEFEFE">
                    <a:alpha val="0"/>
                  </a:srgbClr>
                </a:gs>
              </a:gsLst>
              <a:path path="circle">
                <a:fillToRect l="100000" t="100000"/>
              </a:path>
              <a:tileRect r="-100000" b="-100000"/>
            </a:gra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rtl val="0"/>
              </a:endParaRPr>
            </a:p>
          </p:txBody>
        </p:sp>
      </p:grpSp>
      <p:sp>
        <p:nvSpPr>
          <p:cNvPr id="9" name="Shape 9"/>
          <p:cNvSpPr/>
          <p:nvPr/>
        </p:nvSpPr>
        <p:spPr>
          <a:xfrm rot="10800000">
            <a:off x="628649" y="6069329"/>
            <a:ext cx="7920990" cy="537209"/>
          </a:xfrm>
          <a:custGeom>
            <a:avLst/>
            <a:gdLst/>
            <a:ahLst/>
            <a:cxnLst/>
            <a:rect l="0" t="0" r="0" b="0"/>
            <a:pathLst>
              <a:path w="120000" h="120000" extrusionOk="0">
                <a:moveTo>
                  <a:pt x="0" y="120000"/>
                </a:moveTo>
                <a:lnTo>
                  <a:pt x="2557" y="0"/>
                </a:lnTo>
                <a:lnTo>
                  <a:pt x="59827" y="23076"/>
                </a:lnTo>
                <a:lnTo>
                  <a:pt x="117442" y="0"/>
                </a:lnTo>
                <a:lnTo>
                  <a:pt x="120000" y="120000"/>
                </a:lnTo>
                <a:lnTo>
                  <a:pt x="0" y="120000"/>
                </a:lnTo>
                <a:close/>
              </a:path>
            </a:pathLst>
          </a:custGeom>
          <a:gradFill>
            <a:gsLst>
              <a:gs pos="0">
                <a:srgbClr val="010101">
                  <a:alpha val="33725"/>
                </a:srgbClr>
              </a:gs>
              <a:gs pos="30000">
                <a:srgbClr val="010101">
                  <a:alpha val="33725"/>
                </a:srgbClr>
              </a:gs>
              <a:gs pos="100000">
                <a:srgbClr val="010101">
                  <a:alpha val="25882"/>
                </a:srgbClr>
              </a:gs>
            </a:gsLst>
            <a:path path="circle">
              <a:fillToRect l="50000" t="50000" r="50000" b="50000"/>
            </a:path>
            <a:tileRect/>
          </a:gra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rtl val="0"/>
            </a:endParaRPr>
          </a:p>
        </p:txBody>
      </p:sp>
      <p:sp>
        <p:nvSpPr>
          <p:cNvPr id="10" name="Shape 10"/>
          <p:cNvSpPr/>
          <p:nvPr/>
        </p:nvSpPr>
        <p:spPr>
          <a:xfrm>
            <a:off x="731520" y="575310"/>
            <a:ext cx="7696199" cy="5714999"/>
          </a:xfrm>
          <a:prstGeom prst="rect">
            <a:avLst/>
          </a:prstGeom>
          <a:solidFill>
            <a:srgbClr val="FEFEFE"/>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rtl val="0"/>
            </a:endParaRPr>
          </a:p>
        </p:txBody>
      </p:sp>
      <p:sp>
        <p:nvSpPr>
          <p:cNvPr id="11" name="Shape 11"/>
          <p:cNvSpPr/>
          <p:nvPr/>
        </p:nvSpPr>
        <p:spPr>
          <a:xfrm>
            <a:off x="731520" y="576072"/>
            <a:ext cx="7696199" cy="5714999"/>
          </a:xfrm>
          <a:prstGeom prst="rect">
            <a:avLst/>
          </a:prstGeom>
          <a:blipFill rotWithShape="1">
            <a:blip r:embed="rId14">
              <a:alphaModFix amt="20000"/>
            </a:blip>
            <a:tile tx="0" ty="0" sx="100000" sy="100000" flip="none" algn="tl"/>
          </a:blip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rtl val="0"/>
            </a:endParaRPr>
          </a:p>
        </p:txBody>
      </p:sp>
      <p:pic>
        <p:nvPicPr>
          <p:cNvPr id="12" name="Shape 12"/>
          <p:cNvPicPr preferRelativeResize="0"/>
          <p:nvPr/>
        </p:nvPicPr>
        <p:blipFill rotWithShape="1">
          <a:blip r:embed="rId15">
            <a:alphaModFix/>
          </a:blip>
          <a:srcRect/>
          <a:stretch/>
        </p:blipFill>
        <p:spPr>
          <a:xfrm rot="1435684">
            <a:off x="543741" y="273091"/>
            <a:ext cx="567831" cy="567829"/>
          </a:xfrm>
          <a:prstGeom prst="rect">
            <a:avLst/>
          </a:prstGeom>
          <a:noFill/>
          <a:ln>
            <a:noFill/>
          </a:ln>
        </p:spPr>
      </p:pic>
      <p:pic>
        <p:nvPicPr>
          <p:cNvPr id="13" name="Shape 13"/>
          <p:cNvPicPr preferRelativeResize="0"/>
          <p:nvPr/>
        </p:nvPicPr>
        <p:blipFill rotWithShape="1">
          <a:blip r:embed="rId15">
            <a:alphaModFix/>
          </a:blip>
          <a:srcRect/>
          <a:stretch/>
        </p:blipFill>
        <p:spPr>
          <a:xfrm rot="4096196">
            <a:off x="8115079" y="298162"/>
            <a:ext cx="566927" cy="566927"/>
          </a:xfrm>
          <a:prstGeom prst="rect">
            <a:avLst/>
          </a:prstGeom>
          <a:noFill/>
          <a:ln>
            <a:noFill/>
          </a:ln>
        </p:spPr>
      </p:pic>
      <p:sp>
        <p:nvSpPr>
          <p:cNvPr id="14" name="Shape 14"/>
          <p:cNvSpPr txBox="1">
            <a:spLocks noGrp="1"/>
          </p:cNvSpPr>
          <p:nvPr>
            <p:ph type="title"/>
          </p:nvPr>
        </p:nvSpPr>
        <p:spPr>
          <a:xfrm>
            <a:off x="1095023" y="817581"/>
            <a:ext cx="6965244" cy="1202484"/>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Merriweather"/>
              <a:buNone/>
              <a:defRPr sz="4400" b="0" i="0" u="none" strike="noStrike" cap="none">
                <a:solidFill>
                  <a:schemeClr val="dk1"/>
                </a:solidFill>
                <a:latin typeface="Merriweather"/>
                <a:ea typeface="Merriweather"/>
                <a:cs typeface="Merriweather"/>
                <a:sym typeface="Merriweather"/>
              </a:defRPr>
            </a:lvl1pPr>
            <a:lvl2pPr marL="0" marR="0" lvl="1" indent="0" algn="l" rtl="0">
              <a:spcBef>
                <a:spcPts val="0"/>
              </a:spcBef>
              <a:defRPr sz="1800" b="0" i="0" u="none" strike="noStrike" cap="none">
                <a:solidFill>
                  <a:schemeClr val="dk2"/>
                </a:solidFill>
              </a:defRPr>
            </a:lvl2pPr>
            <a:lvl3pPr marL="0" marR="0" lvl="2" indent="0" algn="l" rtl="0">
              <a:spcBef>
                <a:spcPts val="0"/>
              </a:spcBef>
              <a:defRPr sz="1800" b="0" i="0" u="none" strike="noStrike" cap="none">
                <a:solidFill>
                  <a:schemeClr val="dk2"/>
                </a:solidFill>
              </a:defRPr>
            </a:lvl3pPr>
            <a:lvl4pPr marL="0" marR="0" lvl="3" indent="0" algn="l" rtl="0">
              <a:spcBef>
                <a:spcPts val="0"/>
              </a:spcBef>
              <a:defRPr sz="1800" b="0" i="0" u="none" strike="noStrike" cap="none">
                <a:solidFill>
                  <a:schemeClr val="dk2"/>
                </a:solidFill>
              </a:defRPr>
            </a:lvl4pPr>
            <a:lvl5pPr marL="0" marR="0" lvl="4" indent="0" algn="l" rtl="0">
              <a:spcBef>
                <a:spcPts val="0"/>
              </a:spcBef>
              <a:defRPr sz="1800" b="0" i="0" u="none" strike="noStrike" cap="none">
                <a:solidFill>
                  <a:schemeClr val="dk2"/>
                </a:solidFill>
              </a:defRPr>
            </a:lvl5pPr>
            <a:lvl6pPr marL="0" marR="0" lvl="5" indent="0" algn="l" rtl="0">
              <a:spcBef>
                <a:spcPts val="0"/>
              </a:spcBef>
              <a:defRPr sz="1800" b="0" i="0" u="none" strike="noStrike" cap="none">
                <a:solidFill>
                  <a:schemeClr val="dk2"/>
                </a:solidFill>
              </a:defRPr>
            </a:lvl6pPr>
            <a:lvl7pPr marL="0" marR="0" lvl="6" indent="0" algn="l" rtl="0">
              <a:spcBef>
                <a:spcPts val="0"/>
              </a:spcBef>
              <a:defRPr sz="1800" b="0" i="0" u="none" strike="noStrike" cap="none">
                <a:solidFill>
                  <a:schemeClr val="dk2"/>
                </a:solidFill>
              </a:defRPr>
            </a:lvl7pPr>
            <a:lvl8pPr marL="0" marR="0" lvl="7" indent="0" algn="l" rtl="0">
              <a:spcBef>
                <a:spcPts val="0"/>
              </a:spcBef>
              <a:defRPr sz="1800" b="0" i="0" u="none" strike="noStrike" cap="none">
                <a:solidFill>
                  <a:schemeClr val="dk2"/>
                </a:solidFill>
              </a:defRPr>
            </a:lvl8pPr>
            <a:lvl9pPr marL="0" marR="0" lvl="8" indent="0" algn="l" rtl="0">
              <a:spcBef>
                <a:spcPts val="0"/>
              </a:spcBef>
              <a:defRPr sz="1800" b="0" i="0" u="none" strike="noStrike" cap="none">
                <a:solidFill>
                  <a:schemeClr val="dk2"/>
                </a:solidFill>
              </a:defRPr>
            </a:lvl9pPr>
          </a:lstStyle>
          <a:p>
            <a:endParaRPr/>
          </a:p>
        </p:txBody>
      </p:sp>
      <p:sp>
        <p:nvSpPr>
          <p:cNvPr id="15" name="Shape 15"/>
          <p:cNvSpPr txBox="1">
            <a:spLocks noGrp="1"/>
          </p:cNvSpPr>
          <p:nvPr>
            <p:ph type="body" idx="1"/>
          </p:nvPr>
        </p:nvSpPr>
        <p:spPr>
          <a:xfrm>
            <a:off x="1463040" y="2119257"/>
            <a:ext cx="6196404" cy="3603812"/>
          </a:xfrm>
          <a:prstGeom prst="rect">
            <a:avLst/>
          </a:prstGeom>
          <a:noFill/>
          <a:ln>
            <a:noFill/>
          </a:ln>
        </p:spPr>
        <p:txBody>
          <a:bodyPr lIns="91425" tIns="91425" rIns="91425" bIns="91425" anchor="t" anchorCtr="0"/>
          <a:lstStyle>
            <a:lvl1pPr marL="274320" marR="0" lvl="0" indent="-144780" algn="l" rtl="0">
              <a:spcBef>
                <a:spcPts val="480"/>
              </a:spcBef>
              <a:buClr>
                <a:schemeClr val="accent2"/>
              </a:buClr>
              <a:buFont typeface="Courgette"/>
              <a:buChar char="O"/>
              <a:defRPr sz="2400" b="0" i="0" u="none" strike="noStrike" cap="none">
                <a:solidFill>
                  <a:schemeClr val="dk1"/>
                </a:solidFill>
                <a:latin typeface="Source Sans Pro"/>
                <a:ea typeface="Source Sans Pro"/>
                <a:cs typeface="Source Sans Pro"/>
                <a:sym typeface="Source Sans Pro"/>
              </a:defRPr>
            </a:lvl1pPr>
            <a:lvl2pPr marL="640080" marR="0" lvl="1" indent="-165735" algn="l" rtl="0">
              <a:spcBef>
                <a:spcPts val="440"/>
              </a:spcBef>
              <a:buClr>
                <a:schemeClr val="accent2"/>
              </a:buClr>
              <a:buFont typeface="Courgette"/>
              <a:buChar char="O"/>
              <a:defRPr sz="2200" b="0" i="0" u="none" strike="noStrike" cap="none">
                <a:solidFill>
                  <a:schemeClr val="dk1"/>
                </a:solidFill>
                <a:latin typeface="Source Sans Pro"/>
                <a:ea typeface="Source Sans Pro"/>
                <a:cs typeface="Source Sans Pro"/>
                <a:sym typeface="Source Sans Pro"/>
              </a:defRPr>
            </a:lvl2pPr>
            <a:lvl3pPr marL="914400" marR="0" lvl="2" indent="-120650" algn="l" rtl="0">
              <a:spcBef>
                <a:spcPts val="400"/>
              </a:spcBef>
              <a:buClr>
                <a:schemeClr val="accent2"/>
              </a:buClr>
              <a:buFont typeface="Courgette"/>
              <a:buChar char="O"/>
              <a:defRPr sz="2000" b="0" i="0" u="none" strike="noStrike" cap="none">
                <a:solidFill>
                  <a:schemeClr val="dk1"/>
                </a:solidFill>
                <a:latin typeface="Source Sans Pro"/>
                <a:ea typeface="Source Sans Pro"/>
                <a:cs typeface="Source Sans Pro"/>
                <a:sym typeface="Source Sans Pro"/>
              </a:defRPr>
            </a:lvl3pPr>
            <a:lvl4pPr marL="1280160" marR="0" lvl="3" indent="-141605" algn="l" rtl="0">
              <a:spcBef>
                <a:spcPts val="360"/>
              </a:spcBef>
              <a:buClr>
                <a:schemeClr val="accent2"/>
              </a:buClr>
              <a:buFont typeface="Courgette"/>
              <a:buChar char="O"/>
              <a:defRPr sz="1800" b="0" i="0" u="none" strike="noStrike" cap="none">
                <a:solidFill>
                  <a:schemeClr val="dk1"/>
                </a:solidFill>
                <a:latin typeface="Source Sans Pro"/>
                <a:ea typeface="Source Sans Pro"/>
                <a:cs typeface="Source Sans Pro"/>
                <a:sym typeface="Source Sans Pro"/>
              </a:defRPr>
            </a:lvl4pPr>
            <a:lvl5pPr marL="1645920" marR="0" lvl="4" indent="-149860" algn="l" rtl="0">
              <a:spcBef>
                <a:spcPts val="320"/>
              </a:spcBef>
              <a:buClr>
                <a:schemeClr val="accent2"/>
              </a:buClr>
              <a:buFont typeface="Courgette"/>
              <a:buChar char="O"/>
              <a:defRPr sz="1600" b="0" i="0" u="none" strike="noStrike" cap="none">
                <a:solidFill>
                  <a:schemeClr val="dk1"/>
                </a:solidFill>
                <a:latin typeface="Source Sans Pro"/>
                <a:ea typeface="Source Sans Pro"/>
                <a:cs typeface="Source Sans Pro"/>
                <a:sym typeface="Source Sans Pro"/>
              </a:defRPr>
            </a:lvl5pPr>
            <a:lvl6pPr marL="2011679" marR="0" lvl="5" indent="-147319" algn="l" rtl="0">
              <a:spcBef>
                <a:spcPts val="320"/>
              </a:spcBef>
              <a:buClr>
                <a:schemeClr val="accent2"/>
              </a:buClr>
              <a:buFont typeface="Courgette"/>
              <a:buChar char="O"/>
              <a:defRPr sz="1600" b="0" i="0" u="none" strike="noStrike" cap="none">
                <a:solidFill>
                  <a:schemeClr val="dk1"/>
                </a:solidFill>
                <a:latin typeface="Source Sans Pro"/>
                <a:ea typeface="Source Sans Pro"/>
                <a:cs typeface="Source Sans Pro"/>
                <a:sym typeface="Source Sans Pro"/>
              </a:defRPr>
            </a:lvl6pPr>
            <a:lvl7pPr marL="2377440" marR="0" lvl="6" indent="-144779" algn="l" rtl="0">
              <a:spcBef>
                <a:spcPts val="320"/>
              </a:spcBef>
              <a:buClr>
                <a:schemeClr val="accent2"/>
              </a:buClr>
              <a:buFont typeface="Courgette"/>
              <a:buChar char="O"/>
              <a:defRPr sz="1600" b="0" i="0" u="none" strike="noStrike" cap="none">
                <a:solidFill>
                  <a:schemeClr val="dk1"/>
                </a:solidFill>
                <a:latin typeface="Source Sans Pro"/>
                <a:ea typeface="Source Sans Pro"/>
                <a:cs typeface="Source Sans Pro"/>
                <a:sym typeface="Source Sans Pro"/>
              </a:defRPr>
            </a:lvl7pPr>
            <a:lvl8pPr marL="2743200" marR="0" lvl="7" indent="-142239" algn="l" rtl="0">
              <a:spcBef>
                <a:spcPts val="320"/>
              </a:spcBef>
              <a:buClr>
                <a:schemeClr val="accent2"/>
              </a:buClr>
              <a:buFont typeface="Courgette"/>
              <a:buChar char="O"/>
              <a:defRPr sz="1600" b="0" i="0" u="none" strike="noStrike" cap="none">
                <a:solidFill>
                  <a:schemeClr val="dk1"/>
                </a:solidFill>
                <a:latin typeface="Source Sans Pro"/>
                <a:ea typeface="Source Sans Pro"/>
                <a:cs typeface="Source Sans Pro"/>
                <a:sym typeface="Source Sans Pro"/>
              </a:defRPr>
            </a:lvl8pPr>
            <a:lvl9pPr marL="3108960" marR="0" lvl="8" indent="-152400" algn="l" rtl="0">
              <a:spcBef>
                <a:spcPts val="320"/>
              </a:spcBef>
              <a:buClr>
                <a:schemeClr val="accent2"/>
              </a:buClr>
              <a:buFont typeface="Courgette"/>
              <a:buChar char="O"/>
              <a:defRPr sz="1600" b="0" i="0" u="none" strike="noStrike" cap="none">
                <a:solidFill>
                  <a:schemeClr val="dk1"/>
                </a:solidFill>
                <a:latin typeface="Source Sans Pro"/>
                <a:ea typeface="Source Sans Pro"/>
                <a:cs typeface="Source Sans Pro"/>
                <a:sym typeface="Source Sans Pro"/>
              </a:defRPr>
            </a:lvl9pPr>
          </a:lstStyle>
          <a:p>
            <a:endParaRPr/>
          </a:p>
        </p:txBody>
      </p:sp>
      <p:sp>
        <p:nvSpPr>
          <p:cNvPr id="16" name="Shape 16"/>
          <p:cNvSpPr txBox="1">
            <a:spLocks noGrp="1"/>
          </p:cNvSpPr>
          <p:nvPr>
            <p:ph type="dt" idx="10"/>
          </p:nvPr>
        </p:nvSpPr>
        <p:spPr>
          <a:xfrm>
            <a:off x="6454587" y="5809151"/>
            <a:ext cx="1213820"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2"/>
              </a:buClr>
              <a:buFont typeface="Arial"/>
              <a:buNone/>
              <a:defRPr sz="1200" b="0" i="0" u="none" strike="noStrike" cap="none">
                <a:solidFill>
                  <a:schemeClr val="dk2"/>
                </a:solidFill>
                <a:latin typeface="Arial"/>
                <a:ea typeface="Arial"/>
                <a:cs typeface="Arial"/>
                <a:sym typeface="Arial"/>
                <a:rtl val="0"/>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9pPr>
          </a:lstStyle>
          <a:p>
            <a:endParaRPr/>
          </a:p>
        </p:txBody>
      </p:sp>
      <p:sp>
        <p:nvSpPr>
          <p:cNvPr id="17" name="Shape 17"/>
          <p:cNvSpPr txBox="1">
            <a:spLocks noGrp="1"/>
          </p:cNvSpPr>
          <p:nvPr>
            <p:ph type="ftr" idx="11"/>
          </p:nvPr>
        </p:nvSpPr>
        <p:spPr>
          <a:xfrm>
            <a:off x="914400" y="5809151"/>
            <a:ext cx="5540187"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Arial"/>
              <a:buNone/>
              <a:defRPr sz="1400" b="0" i="0" u="none" strike="noStrike" cap="none">
                <a:solidFill>
                  <a:schemeClr val="dk2"/>
                </a:solidFill>
                <a:latin typeface="Arial"/>
                <a:ea typeface="Arial"/>
                <a:cs typeface="Arial"/>
                <a:sym typeface="Arial"/>
                <a:rtl val="0"/>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9pPr>
          </a:lstStyle>
          <a:p>
            <a:endParaRPr/>
          </a:p>
        </p:txBody>
      </p:sp>
      <p:sp>
        <p:nvSpPr>
          <p:cNvPr id="18" name="Shape 18"/>
          <p:cNvSpPr txBox="1">
            <a:spLocks noGrp="1"/>
          </p:cNvSpPr>
          <p:nvPr>
            <p:ph type="sldNum" idx="12"/>
          </p:nvPr>
        </p:nvSpPr>
        <p:spPr>
          <a:xfrm>
            <a:off x="7670202" y="5809151"/>
            <a:ext cx="554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2"/>
              </a:buClr>
              <a:buSzPct val="25000"/>
              <a:buFont typeface="Open Sans"/>
              <a:buNone/>
            </a:pPr>
            <a:fld id="{00000000-1234-1234-1234-123412341234}" type="slidenum">
              <a:rPr lang="en-US" sz="1000" b="0" i="0" u="none" strike="noStrike" cap="none">
                <a:solidFill>
                  <a:schemeClr val="dk2"/>
                </a:solidFill>
                <a:latin typeface="Open Sans"/>
                <a:ea typeface="Open Sans"/>
                <a:cs typeface="Open Sans"/>
                <a:sym typeface="Open Sans"/>
                <a:rtl val="0"/>
              </a:rPr>
              <a:t>‹#›</a:t>
            </a:fld>
            <a:endParaRPr lang="en-US" sz="1000" b="0" i="0" u="none" strike="noStrike" cap="none">
              <a:solidFill>
                <a:schemeClr val="dk2"/>
              </a:solidFill>
              <a:latin typeface="Open Sans"/>
              <a:ea typeface="Open Sans"/>
              <a:cs typeface="Open Sans"/>
              <a:sym typeface="Open Sans"/>
              <a:rtl val="0"/>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124" name="Shape 124"/>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5" name="Shape 12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Arial"/>
              <a:buNone/>
              <a:defRPr sz="1200" b="0" i="0" u="none" strike="noStrike" cap="none">
                <a:solidFill>
                  <a:srgbClr val="888888"/>
                </a:solidFill>
                <a:latin typeface="Arial"/>
                <a:ea typeface="Arial"/>
                <a:cs typeface="Arial"/>
                <a:sym typeface="Arial"/>
                <a:rtl val="0"/>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9pPr>
          </a:lstStyle>
          <a:p>
            <a:endParaRPr/>
          </a:p>
        </p:txBody>
      </p:sp>
      <p:sp>
        <p:nvSpPr>
          <p:cNvPr id="126" name="Shape 12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Arial"/>
              <a:buNone/>
              <a:defRPr sz="1200" b="0" i="0" u="none" strike="noStrike" cap="none">
                <a:solidFill>
                  <a:srgbClr val="888888"/>
                </a:solidFill>
                <a:latin typeface="Arial"/>
                <a:ea typeface="Arial"/>
                <a:cs typeface="Arial"/>
                <a:sym typeface="Arial"/>
                <a:rtl val="0"/>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rtl val="0"/>
              </a:defRPr>
            </a:lvl9pPr>
          </a:lstStyle>
          <a:p>
            <a:endParaRPr/>
          </a:p>
        </p:txBody>
      </p:sp>
      <p:sp>
        <p:nvSpPr>
          <p:cNvPr id="127" name="Shape 12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2"/>
              </a:buClr>
              <a:buSzPct val="25000"/>
              <a:buFont typeface="Open Sans"/>
              <a:buNone/>
            </a:pPr>
            <a:fld id="{00000000-1234-1234-1234-123412341234}" type="slidenum">
              <a:rPr lang="en-US" sz="1000" b="0" i="0" u="none" strike="noStrike" cap="none">
                <a:solidFill>
                  <a:schemeClr val="dk2"/>
                </a:solidFill>
                <a:latin typeface="Open Sans"/>
                <a:ea typeface="Open Sans"/>
                <a:cs typeface="Open Sans"/>
                <a:sym typeface="Open Sans"/>
                <a:rtl val="0"/>
              </a:rPr>
              <a:t>‹#›</a:t>
            </a:fld>
            <a:endParaRPr lang="en-US" sz="1000" b="0" i="0" u="none" strike="noStrike" cap="none">
              <a:solidFill>
                <a:schemeClr val="dk2"/>
              </a:solidFill>
              <a:latin typeface="Open Sans"/>
              <a:ea typeface="Open Sans"/>
              <a:cs typeface="Open Sans"/>
              <a:sym typeface="Open Sans"/>
              <a:rtl val="0"/>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311700" y="593366"/>
            <a:ext cx="8520599" cy="943199"/>
          </a:xfrm>
          <a:prstGeom prst="rect">
            <a:avLst/>
          </a:prstGeom>
          <a:noFill/>
          <a:ln>
            <a:noFill/>
          </a:ln>
        </p:spPr>
        <p:txBody>
          <a:bodyPr lIns="91425" tIns="91425" rIns="91425" bIns="91425" anchor="t" anchorCtr="0"/>
          <a:lstStyle>
            <a:lvl1pPr lvl="0">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279" name="Shape 279"/>
          <p:cNvSpPr txBox="1">
            <a:spLocks noGrp="1"/>
          </p:cNvSpPr>
          <p:nvPr>
            <p:ph type="body" idx="1"/>
          </p:nvPr>
        </p:nvSpPr>
        <p:spPr>
          <a:xfrm>
            <a:off x="311700" y="1688433"/>
            <a:ext cx="8520599" cy="44037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a:endParaRPr/>
          </a:p>
        </p:txBody>
      </p:sp>
      <p:sp>
        <p:nvSpPr>
          <p:cNvPr id="280" name="Shape 280"/>
          <p:cNvSpPr txBox="1">
            <a:spLocks noGrp="1"/>
          </p:cNvSpPr>
          <p:nvPr>
            <p:ph type="sldNum" idx="12"/>
          </p:nvPr>
        </p:nvSpPr>
        <p:spPr>
          <a:xfrm>
            <a:off x="8472457" y="6217622"/>
            <a:ext cx="548699" cy="524699"/>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US" sz="1000">
                <a:solidFill>
                  <a:schemeClr val="dk2"/>
                </a:solidFill>
                <a:latin typeface="Open Sans"/>
                <a:ea typeface="Open Sans"/>
                <a:cs typeface="Open Sans"/>
                <a:sym typeface="Open Sans"/>
              </a:rPr>
              <a:t>‹#›</a:t>
            </a:fld>
            <a:endParaRPr lang="en-US"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ctrTitle"/>
          </p:nvPr>
        </p:nvSpPr>
        <p:spPr>
          <a:xfrm>
            <a:off x="1004125" y="1594259"/>
            <a:ext cx="7136700" cy="13632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buClr>
                <a:schemeClr val="dk2"/>
              </a:buClr>
              <a:buSzPct val="25000"/>
              <a:buFont typeface="Times New Roman"/>
              <a:buNone/>
            </a:pPr>
            <a:r>
              <a:rPr lang="en-US" sz="4800" b="0" i="0" u="none" strike="noStrike" cap="none">
                <a:solidFill>
                  <a:schemeClr val="dk1"/>
                </a:solidFill>
                <a:latin typeface="Merriweather"/>
                <a:ea typeface="Merriweather"/>
                <a:cs typeface="Merriweather"/>
                <a:sym typeface="Merriweather"/>
              </a:rPr>
              <a:t>TRASH BINARY</a:t>
            </a:r>
          </a:p>
        </p:txBody>
      </p:sp>
      <p:sp>
        <p:nvSpPr>
          <p:cNvPr id="121" name="Shape 121"/>
          <p:cNvSpPr txBox="1">
            <a:spLocks noGrp="1"/>
          </p:cNvSpPr>
          <p:nvPr>
            <p:ph type="subTitle" idx="1"/>
          </p:nvPr>
        </p:nvSpPr>
        <p:spPr>
          <a:xfrm>
            <a:off x="2136750" y="2977199"/>
            <a:ext cx="4870498" cy="903600"/>
          </a:xfrm>
          <a:prstGeom prst="rect">
            <a:avLst/>
          </a:prstGeom>
          <a:noFill/>
          <a:ln>
            <a:noFill/>
          </a:ln>
        </p:spPr>
        <p:txBody>
          <a:bodyPr lIns="91425" tIns="45700" rIns="91425" bIns="45700" anchor="t" anchorCtr="0">
            <a:noAutofit/>
          </a:bodyPr>
          <a:lstStyle/>
          <a:p>
            <a:pPr marL="0" marR="0" lvl="0" indent="0" algn="l" rtl="0">
              <a:spcBef>
                <a:spcPts val="0"/>
              </a:spcBef>
              <a:buClr>
                <a:srgbClr val="888888"/>
              </a:buClr>
              <a:buSzPct val="25000"/>
              <a:buFont typeface="Arial"/>
              <a:buNone/>
            </a:pPr>
            <a:endParaRPr sz="1800" b="0" i="0" u="none" strike="noStrike" cap="none">
              <a:solidFill>
                <a:srgbClr val="888888"/>
              </a:solidFill>
              <a:latin typeface="Questrial"/>
              <a:ea typeface="Questrial"/>
              <a:cs typeface="Questrial"/>
              <a:sym typeface="Questrial"/>
            </a:endParaRPr>
          </a:p>
          <a:p>
            <a:pPr marL="0" marR="0" lvl="0" indent="0" algn="ctr" rtl="0">
              <a:spcBef>
                <a:spcPts val="0"/>
              </a:spcBef>
              <a:buClr>
                <a:srgbClr val="888888"/>
              </a:buClr>
              <a:buSzPct val="25000"/>
              <a:buFont typeface="Arial"/>
              <a:buNone/>
            </a:pPr>
            <a:r>
              <a:rPr lang="en-US" sz="1800" b="0" i="0" u="none" strike="noStrike" cap="none">
                <a:solidFill>
                  <a:srgbClr val="888888"/>
                </a:solidFill>
                <a:latin typeface="Questrial"/>
                <a:ea typeface="Questrial"/>
                <a:cs typeface="Questrial"/>
                <a:sym typeface="Questrial"/>
              </a:rPr>
              <a:t>Ahmad Faisal (G64130026)</a:t>
            </a:r>
          </a:p>
          <a:p>
            <a:pPr marL="0" marR="0" lvl="0" indent="0" algn="ctr" rtl="0">
              <a:spcBef>
                <a:spcPts val="0"/>
              </a:spcBef>
              <a:buClr>
                <a:srgbClr val="888888"/>
              </a:buClr>
              <a:buSzPct val="25000"/>
              <a:buFont typeface="Arial"/>
              <a:buNone/>
            </a:pPr>
            <a:r>
              <a:rPr lang="en-US" sz="1800" b="0" i="0" u="none" strike="noStrike" cap="none">
                <a:solidFill>
                  <a:srgbClr val="888888"/>
                </a:solidFill>
                <a:latin typeface="Questrial"/>
                <a:ea typeface="Questrial"/>
                <a:cs typeface="Questrial"/>
                <a:sym typeface="Questrial"/>
              </a:rPr>
              <a:t>Akhiyar Waladi (G64130012)</a:t>
            </a:r>
          </a:p>
          <a:p>
            <a:pPr marL="0" marR="0" lvl="0" indent="0" algn="ctr" rtl="0">
              <a:spcBef>
                <a:spcPts val="0"/>
              </a:spcBef>
              <a:buClr>
                <a:srgbClr val="888888"/>
              </a:buClr>
              <a:buSzPct val="25000"/>
              <a:buFont typeface="Arial"/>
              <a:buNone/>
            </a:pPr>
            <a:r>
              <a:rPr lang="en-US" sz="1800" b="0" i="0" u="none" strike="noStrike" cap="none">
                <a:solidFill>
                  <a:srgbClr val="888888"/>
                </a:solidFill>
                <a:latin typeface="Questrial"/>
                <a:ea typeface="Questrial"/>
                <a:cs typeface="Questrial"/>
                <a:sym typeface="Questrial"/>
              </a:rPr>
              <a:t>Muhammad Setiawan (G64130069)</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1982074" y="403926"/>
            <a:ext cx="5382000" cy="929100"/>
          </a:xfrm>
          <a:prstGeom prst="rect">
            <a:avLst/>
          </a:prstGeom>
          <a:noFill/>
          <a:ln>
            <a:noFill/>
          </a:ln>
        </p:spPr>
        <p:txBody>
          <a:bodyPr lIns="91425" tIns="91425" rIns="91425" bIns="91425" anchor="b" anchorCtr="0">
            <a:noAutofit/>
          </a:bodyPr>
          <a:lstStyle/>
          <a:p>
            <a:pPr marL="0" marR="0" lvl="0" indent="0" algn="ctr" rtl="0">
              <a:spcBef>
                <a:spcPts val="0"/>
              </a:spcBef>
              <a:buClr>
                <a:schemeClr val="dk1"/>
              </a:buClr>
              <a:buSzPct val="25000"/>
              <a:buFont typeface="Merriweather"/>
              <a:buNone/>
            </a:pPr>
            <a:r>
              <a:rPr lang="en-US" sz="4400" b="0" i="0" u="none" strike="noStrike" cap="none">
                <a:solidFill>
                  <a:schemeClr val="dk1"/>
                </a:solidFill>
                <a:latin typeface="Merriweather"/>
                <a:ea typeface="Merriweather"/>
                <a:cs typeface="Merriweather"/>
                <a:sym typeface="Merriweather"/>
              </a:rPr>
              <a:t>ERD</a:t>
            </a:r>
          </a:p>
        </p:txBody>
      </p:sp>
      <p:sp>
        <p:nvSpPr>
          <p:cNvPr id="254" name="Shape 254"/>
          <p:cNvSpPr txBox="1">
            <a:spLocks noGrp="1"/>
          </p:cNvSpPr>
          <p:nvPr>
            <p:ph type="body" idx="1"/>
          </p:nvPr>
        </p:nvSpPr>
        <p:spPr>
          <a:xfrm>
            <a:off x="1463040" y="2119257"/>
            <a:ext cx="6196404" cy="3603812"/>
          </a:xfrm>
          <a:prstGeom prst="rect">
            <a:avLst/>
          </a:prstGeom>
          <a:noFill/>
          <a:ln>
            <a:noFill/>
          </a:ln>
        </p:spPr>
        <p:txBody>
          <a:bodyPr lIns="91425" tIns="91425" rIns="91425" bIns="91425" anchor="t" anchorCtr="0">
            <a:noAutofit/>
          </a:bodyPr>
          <a:lstStyle/>
          <a:p>
            <a:pPr marL="274320" marR="0" lvl="0" indent="-274320" algn="l" rtl="0">
              <a:spcBef>
                <a:spcPts val="0"/>
              </a:spcBef>
              <a:buClr>
                <a:schemeClr val="accent2"/>
              </a:buClr>
              <a:buSzPct val="25000"/>
              <a:buFont typeface="Courgette"/>
              <a:buNone/>
            </a:pPr>
            <a:endParaRPr sz="2400" b="0" i="0" u="none" strike="noStrike" cap="none">
              <a:solidFill>
                <a:schemeClr val="dk1"/>
              </a:solidFill>
              <a:latin typeface="Source Sans Pro"/>
              <a:ea typeface="Source Sans Pro"/>
              <a:cs typeface="Source Sans Pro"/>
              <a:sym typeface="Source Sans Pro"/>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4462" y="1228724"/>
            <a:ext cx="6315075" cy="4943475"/>
          </a:xfrm>
          <a:prstGeom prst="rect">
            <a:avLst/>
          </a:prstGeom>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xfrm>
            <a:off x="1095023" y="817581"/>
            <a:ext cx="6965244" cy="1202484"/>
          </a:xfrm>
          <a:prstGeom prst="rect">
            <a:avLst/>
          </a:prstGeom>
          <a:noFill/>
          <a:ln>
            <a:noFill/>
          </a:ln>
        </p:spPr>
        <p:txBody>
          <a:bodyPr lIns="91425" tIns="91425" rIns="91425" bIns="91425" anchor="b" anchorCtr="0">
            <a:noAutofit/>
          </a:bodyPr>
          <a:lstStyle/>
          <a:p>
            <a:pPr marL="0" marR="0" lvl="0" indent="0" algn="ctr" rtl="0">
              <a:spcBef>
                <a:spcPts val="0"/>
              </a:spcBef>
              <a:buClr>
                <a:schemeClr val="dk1"/>
              </a:buClr>
              <a:buSzPct val="25000"/>
              <a:buFont typeface="Merriweather"/>
              <a:buNone/>
            </a:pPr>
            <a:r>
              <a:rPr lang="en-US" sz="4400" b="0" i="0" u="none" strike="noStrike" cap="none">
                <a:solidFill>
                  <a:schemeClr val="dk1"/>
                </a:solidFill>
                <a:latin typeface="Merriweather"/>
                <a:ea typeface="Merriweather"/>
                <a:cs typeface="Merriweather"/>
                <a:sym typeface="Merriweather"/>
              </a:rPr>
              <a:t>DFD LEVEL </a:t>
            </a:r>
            <a:r>
              <a:rPr lang="en-US" sz="6600" b="0" i="0" u="none" strike="noStrike" cap="none">
                <a:solidFill>
                  <a:schemeClr val="dk1"/>
                </a:solidFill>
                <a:latin typeface="Merriweather"/>
                <a:ea typeface="Merriweather"/>
                <a:cs typeface="Merriweather"/>
                <a:sym typeface="Merriweather"/>
              </a:rPr>
              <a:t>0</a:t>
            </a:r>
          </a:p>
        </p:txBody>
      </p:sp>
      <p:sp>
        <p:nvSpPr>
          <p:cNvPr id="261" name="Shape 261"/>
          <p:cNvSpPr txBox="1">
            <a:spLocks noGrp="1"/>
          </p:cNvSpPr>
          <p:nvPr>
            <p:ph type="body" idx="1"/>
          </p:nvPr>
        </p:nvSpPr>
        <p:spPr>
          <a:xfrm>
            <a:off x="1463040" y="2119257"/>
            <a:ext cx="6196404" cy="3603812"/>
          </a:xfrm>
          <a:prstGeom prst="rect">
            <a:avLst/>
          </a:prstGeom>
          <a:noFill/>
          <a:ln>
            <a:noFill/>
          </a:ln>
        </p:spPr>
        <p:txBody>
          <a:bodyPr lIns="91425" tIns="91425" rIns="91425" bIns="91425" anchor="t" anchorCtr="0">
            <a:noAutofit/>
          </a:bodyPr>
          <a:lstStyle/>
          <a:p>
            <a:pPr marL="274320" marR="0" lvl="0" indent="-274320" algn="l" rtl="0">
              <a:spcBef>
                <a:spcPts val="0"/>
              </a:spcBef>
              <a:buClr>
                <a:schemeClr val="accent2"/>
              </a:buClr>
              <a:buSzPct val="25000"/>
              <a:buFont typeface="Courgette"/>
              <a:buNone/>
            </a:pPr>
            <a:endParaRPr sz="2400" b="0" i="0" u="none" strike="noStrike" cap="none">
              <a:solidFill>
                <a:schemeClr val="dk1"/>
              </a:solidFill>
              <a:latin typeface="Source Sans Pro"/>
              <a:ea typeface="Source Sans Pro"/>
              <a:cs typeface="Source Sans Pro"/>
              <a:sym typeface="Source Sans Pro"/>
            </a:endParaRPr>
          </a:p>
        </p:txBody>
      </p:sp>
      <p:pic>
        <p:nvPicPr>
          <p:cNvPr id="262" name="Shape 262"/>
          <p:cNvPicPr preferRelativeResize="0"/>
          <p:nvPr/>
        </p:nvPicPr>
        <p:blipFill>
          <a:blip r:embed="rId3">
            <a:alphaModFix/>
          </a:blip>
          <a:stretch>
            <a:fillRect/>
          </a:stretch>
        </p:blipFill>
        <p:spPr>
          <a:xfrm>
            <a:off x="1095024" y="2944725"/>
            <a:ext cx="6965250" cy="1952869"/>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1095023" y="817581"/>
            <a:ext cx="6965244" cy="1202484"/>
          </a:xfrm>
          <a:prstGeom prst="rect">
            <a:avLst/>
          </a:prstGeom>
          <a:noFill/>
          <a:ln>
            <a:noFill/>
          </a:ln>
        </p:spPr>
        <p:txBody>
          <a:bodyPr lIns="91425" tIns="91425" rIns="91425" bIns="91425" anchor="b" anchorCtr="0">
            <a:noAutofit/>
          </a:bodyPr>
          <a:lstStyle/>
          <a:p>
            <a:pPr marL="0" marR="0" lvl="0" indent="0" algn="ctr" rtl="0">
              <a:spcBef>
                <a:spcPts val="0"/>
              </a:spcBef>
              <a:buClr>
                <a:schemeClr val="dk1"/>
              </a:buClr>
              <a:buSzPct val="25000"/>
              <a:buFont typeface="Merriweather"/>
              <a:buNone/>
            </a:pPr>
            <a:r>
              <a:rPr lang="en-US" sz="4400" b="0" i="0" u="none" strike="noStrike" cap="none">
                <a:solidFill>
                  <a:schemeClr val="dk1"/>
                </a:solidFill>
                <a:latin typeface="Merriweather"/>
                <a:ea typeface="Merriweather"/>
                <a:cs typeface="Merriweather"/>
                <a:sym typeface="Merriweather"/>
              </a:rPr>
              <a:t>DFD LEVEL </a:t>
            </a:r>
            <a:r>
              <a:rPr lang="en-US" sz="6600" b="0" i="0" u="none" strike="noStrike" cap="none">
                <a:solidFill>
                  <a:schemeClr val="dk1"/>
                </a:solidFill>
                <a:latin typeface="Merriweather"/>
                <a:ea typeface="Merriweather"/>
                <a:cs typeface="Merriweather"/>
                <a:sym typeface="Merriweather"/>
              </a:rPr>
              <a:t>1</a:t>
            </a:r>
          </a:p>
        </p:txBody>
      </p:sp>
      <p:sp>
        <p:nvSpPr>
          <p:cNvPr id="268" name="Shape 268"/>
          <p:cNvSpPr txBox="1">
            <a:spLocks noGrp="1"/>
          </p:cNvSpPr>
          <p:nvPr>
            <p:ph type="body" idx="1"/>
          </p:nvPr>
        </p:nvSpPr>
        <p:spPr>
          <a:xfrm>
            <a:off x="1463040" y="2119257"/>
            <a:ext cx="6196404" cy="3603812"/>
          </a:xfrm>
          <a:prstGeom prst="rect">
            <a:avLst/>
          </a:prstGeom>
          <a:noFill/>
          <a:ln>
            <a:noFill/>
          </a:ln>
        </p:spPr>
        <p:txBody>
          <a:bodyPr lIns="91425" tIns="91425" rIns="91425" bIns="91425" anchor="t" anchorCtr="0">
            <a:noAutofit/>
          </a:bodyPr>
          <a:lstStyle/>
          <a:p>
            <a:pPr marL="274320" marR="0" lvl="0" indent="-274320" algn="l" rtl="0">
              <a:spcBef>
                <a:spcPts val="0"/>
              </a:spcBef>
              <a:buClr>
                <a:schemeClr val="accent2"/>
              </a:buClr>
              <a:buSzPct val="25000"/>
              <a:buFont typeface="Courgette"/>
              <a:buNone/>
            </a:pPr>
            <a:r>
              <a:rPr lang="en-US" sz="1400" b="0" i="0" u="none" strike="noStrike" cap="none">
                <a:solidFill>
                  <a:schemeClr val="dk1"/>
                </a:solidFill>
                <a:latin typeface="Source Sans Pro"/>
                <a:ea typeface="Source Sans Pro"/>
                <a:cs typeface="Source Sans Pro"/>
                <a:sym typeface="Source Sans Pro"/>
              </a:rPr>
              <a:t>(penjabaran dari Aplikasi Trash Binary pada level 0)</a:t>
            </a:r>
          </a:p>
        </p:txBody>
      </p:sp>
      <p:pic>
        <p:nvPicPr>
          <p:cNvPr id="269" name="Shape 269"/>
          <p:cNvPicPr preferRelativeResize="0"/>
          <p:nvPr/>
        </p:nvPicPr>
        <p:blipFill rotWithShape="1">
          <a:blip r:embed="rId3">
            <a:alphaModFix/>
          </a:blip>
          <a:srcRect/>
          <a:stretch/>
        </p:blipFill>
        <p:spPr>
          <a:xfrm>
            <a:off x="857387" y="2134761"/>
            <a:ext cx="7591424" cy="4048125"/>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title"/>
          </p:nvPr>
        </p:nvSpPr>
        <p:spPr>
          <a:xfrm>
            <a:off x="1095023" y="817581"/>
            <a:ext cx="6965244" cy="1202484"/>
          </a:xfrm>
          <a:prstGeom prst="rect">
            <a:avLst/>
          </a:prstGeom>
          <a:noFill/>
          <a:ln>
            <a:noFill/>
          </a:ln>
        </p:spPr>
        <p:txBody>
          <a:bodyPr lIns="91425" tIns="91425" rIns="91425" bIns="91425" anchor="b" anchorCtr="0">
            <a:noAutofit/>
          </a:bodyPr>
          <a:lstStyle/>
          <a:p>
            <a:pPr marL="0" marR="0" lvl="0" indent="0" algn="ctr" rtl="0">
              <a:spcBef>
                <a:spcPts val="0"/>
              </a:spcBef>
              <a:buClr>
                <a:schemeClr val="dk1"/>
              </a:buClr>
              <a:buSzPct val="25000"/>
              <a:buFont typeface="Merriweather"/>
              <a:buNone/>
            </a:pPr>
            <a:r>
              <a:rPr lang="en-US" sz="4400" b="0" i="0" u="none" strike="noStrike" cap="none">
                <a:solidFill>
                  <a:schemeClr val="dk1"/>
                </a:solidFill>
                <a:latin typeface="Merriweather"/>
                <a:ea typeface="Merriweather"/>
                <a:cs typeface="Merriweather"/>
                <a:sym typeface="Merriweather"/>
              </a:rPr>
              <a:t>DFD LEVEL </a:t>
            </a:r>
            <a:r>
              <a:rPr lang="en-US" sz="6000"/>
              <a:t>2</a:t>
            </a:r>
          </a:p>
        </p:txBody>
      </p:sp>
      <p:sp>
        <p:nvSpPr>
          <p:cNvPr id="275" name="Shape 275"/>
          <p:cNvSpPr txBox="1">
            <a:spLocks noGrp="1"/>
          </p:cNvSpPr>
          <p:nvPr>
            <p:ph type="body" idx="1"/>
          </p:nvPr>
        </p:nvSpPr>
        <p:spPr>
          <a:xfrm>
            <a:off x="1463040" y="2119257"/>
            <a:ext cx="6196404" cy="3603812"/>
          </a:xfrm>
          <a:prstGeom prst="rect">
            <a:avLst/>
          </a:prstGeom>
          <a:noFill/>
          <a:ln>
            <a:noFill/>
          </a:ln>
        </p:spPr>
        <p:txBody>
          <a:bodyPr lIns="91425" tIns="91425" rIns="91425" bIns="91425" anchor="t" anchorCtr="0">
            <a:noAutofit/>
          </a:bodyPr>
          <a:lstStyle/>
          <a:p>
            <a:pPr marL="274320" marR="0" lvl="0" indent="-274320" algn="l" rtl="0">
              <a:spcBef>
                <a:spcPts val="0"/>
              </a:spcBef>
              <a:buClr>
                <a:schemeClr val="accent2"/>
              </a:buClr>
              <a:buSzPct val="25000"/>
              <a:buFont typeface="Courgette"/>
              <a:buNone/>
            </a:pPr>
            <a:r>
              <a:rPr lang="en-US" sz="1400" b="0" i="0" u="none" strike="noStrike" cap="none">
                <a:solidFill>
                  <a:schemeClr val="dk1"/>
                </a:solidFill>
                <a:latin typeface="Source Sans Pro"/>
                <a:ea typeface="Source Sans Pro"/>
                <a:cs typeface="Source Sans Pro"/>
                <a:sym typeface="Source Sans Pro"/>
              </a:rPr>
              <a:t>(penjabaran dari proses 4 pada level 1)</a:t>
            </a:r>
          </a:p>
        </p:txBody>
      </p:sp>
      <p:pic>
        <p:nvPicPr>
          <p:cNvPr id="276" name="Shape 276"/>
          <p:cNvPicPr preferRelativeResize="0"/>
          <p:nvPr/>
        </p:nvPicPr>
        <p:blipFill rotWithShape="1">
          <a:blip r:embed="rId3">
            <a:alphaModFix/>
          </a:blip>
          <a:srcRect/>
          <a:stretch/>
        </p:blipFill>
        <p:spPr>
          <a:xfrm>
            <a:off x="923925" y="2795061"/>
            <a:ext cx="7296149" cy="2722169"/>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200"/>
        <p:cNvGrpSpPr/>
        <p:nvPr/>
      </p:nvGrpSpPr>
      <p:grpSpPr>
        <a:xfrm>
          <a:off x="0" y="0"/>
          <a:ext cx="0" cy="0"/>
          <a:chOff x="0" y="0"/>
          <a:chExt cx="0" cy="0"/>
        </a:xfrm>
      </p:grpSpPr>
      <p:sp>
        <p:nvSpPr>
          <p:cNvPr id="201" name="Shape 201"/>
          <p:cNvSpPr/>
          <p:nvPr/>
        </p:nvSpPr>
        <p:spPr>
          <a:xfrm>
            <a:off x="1259632" y="548679"/>
            <a:ext cx="6624735" cy="648071"/>
          </a:xfrm>
          <a:prstGeom prst="rect">
            <a:avLst/>
          </a:prstGeom>
          <a:solidFill>
            <a:srgbClr val="070605">
              <a:alpha val="30980"/>
            </a:srgbClr>
          </a:solidFill>
          <a:ln w="25400" cap="flat" cmpd="sng">
            <a:solidFill>
              <a:srgbClr val="938953"/>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rtl val="0"/>
            </a:endParaRPr>
          </a:p>
        </p:txBody>
      </p:sp>
      <p:sp>
        <p:nvSpPr>
          <p:cNvPr id="202" name="Shape 202"/>
          <p:cNvSpPr/>
          <p:nvPr/>
        </p:nvSpPr>
        <p:spPr>
          <a:xfrm>
            <a:off x="611560" y="1628800"/>
            <a:ext cx="8064896" cy="4104456"/>
          </a:xfrm>
          <a:prstGeom prst="rect">
            <a:avLst/>
          </a:prstGeom>
          <a:solidFill>
            <a:srgbClr val="070605">
              <a:alpha val="32941"/>
            </a:srgbClr>
          </a:solidFill>
          <a:ln w="25400" cap="flat" cmpd="sng">
            <a:solidFill>
              <a:srgbClr val="938953"/>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rtl val="0"/>
            </a:endParaRPr>
          </a:p>
        </p:txBody>
      </p:sp>
      <p:sp>
        <p:nvSpPr>
          <p:cNvPr id="203" name="Shape 203"/>
          <p:cNvSpPr txBox="1">
            <a:spLocks noGrp="1"/>
          </p:cNvSpPr>
          <p:nvPr>
            <p:ph type="title"/>
          </p:nvPr>
        </p:nvSpPr>
        <p:spPr>
          <a:xfrm>
            <a:off x="457200" y="-307075"/>
            <a:ext cx="8229600" cy="1600198"/>
          </a:xfrm>
          <a:prstGeom prst="rect">
            <a:avLst/>
          </a:prstGeom>
          <a:noFill/>
          <a:ln>
            <a:noFill/>
          </a:ln>
        </p:spPr>
        <p:txBody>
          <a:bodyPr lIns="91425" tIns="45700" rIns="91425" bIns="45700" anchor="b" anchorCtr="0">
            <a:noAutofit/>
          </a:bodyPr>
          <a:lstStyle/>
          <a:p>
            <a:pPr marL="0" marR="0" lvl="0" indent="0" algn="ctr" rtl="0">
              <a:lnSpc>
                <a:spcPct val="107407"/>
              </a:lnSpc>
              <a:spcBef>
                <a:spcPts val="0"/>
              </a:spcBef>
              <a:buClr>
                <a:schemeClr val="dk2"/>
              </a:buClr>
              <a:buSzPct val="25000"/>
              <a:buFont typeface="Times New Roman"/>
              <a:buNone/>
            </a:pPr>
            <a:r>
              <a:rPr lang="en-US" sz="4400" b="0" i="0" u="none" strike="noStrike" cap="none">
                <a:solidFill>
                  <a:schemeClr val="lt1"/>
                </a:solidFill>
                <a:latin typeface="Calibri"/>
                <a:ea typeface="Calibri"/>
                <a:cs typeface="Calibri"/>
                <a:sym typeface="Calibri"/>
              </a:rPr>
              <a:t>LATAR BELAKANG</a:t>
            </a:r>
          </a:p>
        </p:txBody>
      </p:sp>
      <p:sp>
        <p:nvSpPr>
          <p:cNvPr id="204" name="Shape 204"/>
          <p:cNvSpPr txBox="1">
            <a:spLocks noGrp="1"/>
          </p:cNvSpPr>
          <p:nvPr>
            <p:ph type="body" idx="1"/>
          </p:nvPr>
        </p:nvSpPr>
        <p:spPr>
          <a:xfrm>
            <a:off x="457200" y="1293125"/>
            <a:ext cx="8229600" cy="5199300"/>
          </a:xfrm>
          <a:prstGeom prst="rect">
            <a:avLst/>
          </a:prstGeom>
          <a:noFill/>
          <a:ln w="9525" cap="flat" cmpd="sng">
            <a:solidFill>
              <a:srgbClr val="595959"/>
            </a:solidFill>
            <a:prstDash val="solid"/>
            <a:round/>
            <a:headEnd type="none" w="med" len="med"/>
            <a:tailEnd type="none" w="med" len="med"/>
          </a:ln>
        </p:spPr>
        <p:txBody>
          <a:bodyPr lIns="91425" tIns="45700" rIns="91425" bIns="45700" anchor="t" anchorCtr="0">
            <a:noAutofit/>
          </a:bodyPr>
          <a:lstStyle/>
          <a:p>
            <a:pPr marL="342900" marR="0" lvl="0" indent="-190500" algn="just" rtl="0">
              <a:spcBef>
                <a:spcPts val="0"/>
              </a:spcBef>
              <a:buClr>
                <a:srgbClr val="7F7F7F"/>
              </a:buClr>
              <a:buSzPct val="25000"/>
              <a:buFont typeface="Arial"/>
              <a:buNone/>
            </a:pPr>
            <a:endParaRPr sz="1800" b="0" i="0" u="none" strike="noStrike" cap="none">
              <a:solidFill>
                <a:schemeClr val="lt1"/>
              </a:solidFill>
              <a:latin typeface="Times New Roman"/>
              <a:ea typeface="Times New Roman"/>
              <a:cs typeface="Times New Roman"/>
              <a:sym typeface="Times New Roman"/>
            </a:endParaRPr>
          </a:p>
          <a:p>
            <a:pPr marL="342900" marR="0" lvl="0" indent="-190500" algn="just" rtl="0">
              <a:spcBef>
                <a:spcPts val="0"/>
              </a:spcBef>
              <a:buClr>
                <a:srgbClr val="7F7F7F"/>
              </a:buClr>
              <a:buSzPct val="25000"/>
              <a:buFont typeface="Arial"/>
              <a:buNone/>
            </a:pPr>
            <a:r>
              <a:rPr lang="en-US" sz="2100" b="0" i="0" u="none" strike="noStrike" cap="none">
                <a:solidFill>
                  <a:schemeClr val="lt1"/>
                </a:solidFill>
              </a:rPr>
              <a:t>Sampah merupakan suatu bahan yang terbuang atau dibuang dari sumber hasil aktivitas manusia maupun proses alam yang belum memiliki nilai ekonomis. Kebanyakan manusia memiliki kecenderungan membuang sampah sembarangan baik disengaja maupun tidak disengaja karena sulitnya mencari tempat sampah</a:t>
            </a:r>
          </a:p>
          <a:p>
            <a:pPr marL="342900" marR="0" lvl="0" indent="-190500" algn="just" rtl="0">
              <a:spcBef>
                <a:spcPts val="0"/>
              </a:spcBef>
              <a:buClr>
                <a:srgbClr val="7F7F7F"/>
              </a:buClr>
              <a:buSzPct val="25000"/>
              <a:buFont typeface="Arial"/>
              <a:buNone/>
            </a:pPr>
            <a:endParaRPr sz="2100">
              <a:solidFill>
                <a:schemeClr val="lt1"/>
              </a:solidFill>
            </a:endParaRPr>
          </a:p>
          <a:p>
            <a:pPr marL="342900" marR="0" lvl="0" indent="-190500" algn="just" rtl="0">
              <a:spcBef>
                <a:spcPts val="0"/>
              </a:spcBef>
              <a:buClr>
                <a:srgbClr val="7F7F7F"/>
              </a:buClr>
              <a:buSzPct val="25000"/>
              <a:buFont typeface="Arial"/>
              <a:buNone/>
            </a:pPr>
            <a:r>
              <a:rPr lang="en-US" sz="2100" b="0" i="0" u="none" strike="noStrike" cap="none">
                <a:solidFill>
                  <a:schemeClr val="lt1"/>
                </a:solidFill>
              </a:rPr>
              <a:t>Berangkat dari permasalahan yang telah diuraikan, kami ingin mengembangkan sebuah aplikasi yang bernama Trash Binary (Trash Bin Search Query). Aplikasi ini berbasis Android dengan fitur-fitur diantaranya mencari tempat sampah terdekat di lingkungan kampus yang terintegrasi dengan Google Maps dan GPS. Fitur lainnya menampung laporan dari user apabila ada sampah yang belum ditangani dan menumpuk sehingga dapat ditindaklanjuti oleh unit kebersihan kampus.</a:t>
            </a:r>
          </a:p>
          <a:p>
            <a:pPr marL="342900" marR="0" lvl="0" indent="-190500" algn="just" rtl="0">
              <a:spcBef>
                <a:spcPts val="0"/>
              </a:spcBef>
              <a:buClr>
                <a:srgbClr val="7F7F7F"/>
              </a:buClr>
              <a:buSzPct val="25000"/>
              <a:buFont typeface="Arial"/>
              <a:buNone/>
            </a:pPr>
            <a:endParaRPr sz="1800" b="0" i="0" u="none" strike="noStrike" cap="none">
              <a:solidFill>
                <a:schemeClr val="lt1"/>
              </a:solidFill>
              <a:latin typeface="Times New Roman"/>
              <a:ea typeface="Times New Roman"/>
              <a:cs typeface="Times New Roman"/>
              <a:sym typeface="Times New Roman"/>
            </a:endParaRPr>
          </a:p>
          <a:p>
            <a:pPr marL="342900" marR="0" lvl="0" indent="-190500" algn="just" rtl="0">
              <a:spcBef>
                <a:spcPts val="0"/>
              </a:spcBef>
              <a:buClr>
                <a:srgbClr val="7F7F7F"/>
              </a:buClr>
              <a:buSzPct val="25000"/>
              <a:buFont typeface="Arial"/>
              <a:buNone/>
            </a:pPr>
            <a:endParaRPr sz="1800" b="0" i="0" u="none" strike="noStrike" cap="none">
              <a:solidFill>
                <a:schemeClr val="lt1"/>
              </a:solidFill>
              <a:latin typeface="Times New Roman"/>
              <a:ea typeface="Times New Roman"/>
              <a:cs typeface="Times New Roman"/>
              <a:sym typeface="Times New Roman"/>
            </a:endParaRPr>
          </a:p>
          <a:p>
            <a:pPr marL="342900" marR="0" lvl="0" indent="-190500" algn="just" rtl="0">
              <a:spcBef>
                <a:spcPts val="0"/>
              </a:spcBef>
              <a:buClr>
                <a:srgbClr val="7F7F7F"/>
              </a:buClr>
              <a:buSzPct val="25000"/>
              <a:buFont typeface="Arial"/>
              <a:buNone/>
            </a:pPr>
            <a:endParaRPr sz="1800" b="0" i="0" u="none" strike="noStrike" cap="none">
              <a:solidFill>
                <a:srgbClr val="595959"/>
              </a:solidFill>
              <a:latin typeface="Times New Roman"/>
              <a:ea typeface="Times New Roman"/>
              <a:cs typeface="Times New Roman"/>
              <a:sym typeface="Times New Roman"/>
            </a:endParaRPr>
          </a:p>
          <a:p>
            <a:pPr marL="342900" marR="0" lvl="0" indent="-190500" algn="just" rtl="0">
              <a:spcBef>
                <a:spcPts val="0"/>
              </a:spcBef>
              <a:buClr>
                <a:srgbClr val="7F7F7F"/>
              </a:buClr>
              <a:buSzPct val="25000"/>
              <a:buFont typeface="Arial"/>
              <a:buNone/>
            </a:pPr>
            <a:endParaRPr sz="1800" b="0" i="0" u="none" strike="noStrike" cap="none">
              <a:solidFill>
                <a:srgbClr val="595959"/>
              </a:solidFill>
              <a:latin typeface="Times New Roman"/>
              <a:ea typeface="Times New Roman"/>
              <a:cs typeface="Times New Roman"/>
              <a:sym typeface="Times New Roman"/>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457200" y="-160850"/>
            <a:ext cx="8229600" cy="1600198"/>
          </a:xfrm>
          <a:prstGeom prst="rect">
            <a:avLst/>
          </a:prstGeom>
          <a:noFill/>
          <a:ln>
            <a:noFill/>
          </a:ln>
        </p:spPr>
        <p:txBody>
          <a:bodyPr lIns="91425" tIns="45700" rIns="91425" bIns="45700" anchor="b" anchorCtr="0">
            <a:noAutofit/>
          </a:bodyPr>
          <a:lstStyle/>
          <a:p>
            <a:pPr marL="0" marR="0" lvl="0" indent="0" algn="ctr" rtl="0">
              <a:lnSpc>
                <a:spcPct val="107407"/>
              </a:lnSpc>
              <a:spcBef>
                <a:spcPts val="0"/>
              </a:spcBef>
              <a:buClr>
                <a:schemeClr val="dk2"/>
              </a:buClr>
              <a:buSzPct val="25000"/>
              <a:buFont typeface="Times New Roman"/>
              <a:buNone/>
            </a:pPr>
            <a:r>
              <a:rPr lang="en-US" sz="4400" b="0" i="0" u="none" strike="noStrike" cap="none">
                <a:solidFill>
                  <a:schemeClr val="dk1"/>
                </a:solidFill>
                <a:latin typeface="Merriweather"/>
                <a:ea typeface="Merriweather"/>
                <a:cs typeface="Merriweather"/>
                <a:sym typeface="Merriweather"/>
              </a:rPr>
              <a:t>TUJUAN</a:t>
            </a:r>
          </a:p>
        </p:txBody>
      </p:sp>
      <p:sp>
        <p:nvSpPr>
          <p:cNvPr id="210" name="Shape 210"/>
          <p:cNvSpPr txBox="1">
            <a:spLocks noGrp="1"/>
          </p:cNvSpPr>
          <p:nvPr>
            <p:ph type="body" idx="1"/>
          </p:nvPr>
        </p:nvSpPr>
        <p:spPr>
          <a:xfrm>
            <a:off x="1023975" y="1724600"/>
            <a:ext cx="7194899" cy="3998400"/>
          </a:xfrm>
          <a:prstGeom prst="rect">
            <a:avLst/>
          </a:prstGeom>
          <a:noFill/>
          <a:ln>
            <a:noFill/>
          </a:ln>
        </p:spPr>
        <p:txBody>
          <a:bodyPr lIns="91425" tIns="45700" rIns="91425" bIns="45700" anchor="t" anchorCtr="0">
            <a:noAutofit/>
          </a:bodyPr>
          <a:lstStyle/>
          <a:p>
            <a:pPr marL="342900" marR="0" lvl="0" indent="-190500" algn="just" rtl="0">
              <a:spcBef>
                <a:spcPts val="0"/>
              </a:spcBef>
              <a:buClr>
                <a:srgbClr val="7F7F7F"/>
              </a:buClr>
              <a:buSzPct val="25000"/>
              <a:buFont typeface="Arial"/>
              <a:buNone/>
            </a:pPr>
            <a:r>
              <a:rPr lang="en-US" sz="2400" b="0" i="0" u="none" strike="noStrike" cap="none">
                <a:solidFill>
                  <a:schemeClr val="dk1"/>
                </a:solidFill>
                <a:latin typeface="Source Sans Pro"/>
                <a:ea typeface="Source Sans Pro"/>
                <a:cs typeface="Source Sans Pro"/>
                <a:sym typeface="Source Sans Pro"/>
              </a:rPr>
              <a:t>Membantu civitas akademik untuk menemukan tempat sampah terdekat dari </a:t>
            </a:r>
            <a:r>
              <a:rPr lang="en-US" sz="2400" b="0" i="1" u="none" strike="noStrike" cap="none">
                <a:solidFill>
                  <a:schemeClr val="dk1"/>
                </a:solidFill>
                <a:latin typeface="Source Sans Pro"/>
                <a:ea typeface="Source Sans Pro"/>
                <a:cs typeface="Source Sans Pro"/>
                <a:sym typeface="Source Sans Pro"/>
              </a:rPr>
              <a:t>current location.</a:t>
            </a:r>
          </a:p>
          <a:p>
            <a:pPr marL="342900" marR="0" lvl="0" indent="-190500" algn="just" rtl="0">
              <a:spcBef>
                <a:spcPts val="0"/>
              </a:spcBef>
              <a:buClr>
                <a:srgbClr val="7F7F7F"/>
              </a:buClr>
              <a:buSzPct val="25000"/>
              <a:buFont typeface="Arial"/>
              <a:buNone/>
            </a:pPr>
            <a:r>
              <a:rPr lang="en-US" sz="2400" b="0" i="0" u="none" strike="noStrike" cap="none">
                <a:solidFill>
                  <a:schemeClr val="dk1"/>
                </a:solidFill>
                <a:latin typeface="Source Sans Pro"/>
                <a:ea typeface="Source Sans Pro"/>
                <a:cs typeface="Source Sans Pro"/>
                <a:sym typeface="Source Sans Pro"/>
              </a:rPr>
              <a:t>Membantu civitas akademik untuk membuang sampah pada tempatnya.</a:t>
            </a:r>
          </a:p>
          <a:p>
            <a:pPr marL="342900" marR="0" lvl="0" indent="-190500" algn="just" rtl="0">
              <a:spcBef>
                <a:spcPts val="0"/>
              </a:spcBef>
              <a:buClr>
                <a:srgbClr val="7F7F7F"/>
              </a:buClr>
              <a:buSzPct val="25000"/>
              <a:buFont typeface="Arial"/>
              <a:buNone/>
            </a:pPr>
            <a:r>
              <a:rPr lang="en-US" sz="2400" b="0" i="0" u="none" strike="noStrike" cap="none">
                <a:solidFill>
                  <a:schemeClr val="dk1"/>
                </a:solidFill>
                <a:latin typeface="Source Sans Pro"/>
                <a:ea typeface="Source Sans Pro"/>
                <a:cs typeface="Source Sans Pro"/>
                <a:sym typeface="Source Sans Pro"/>
              </a:rPr>
              <a:t>Membantu Unit Kebersihan Kampus dalam mengelola tempat sampah yang belum dibersihkan.</a:t>
            </a:r>
          </a:p>
          <a:p>
            <a:pPr marL="342900" marR="0" lvl="0" indent="-190500" algn="just" rtl="0">
              <a:spcBef>
                <a:spcPts val="0"/>
              </a:spcBef>
              <a:buClr>
                <a:srgbClr val="7F7F7F"/>
              </a:buClr>
              <a:buSzPct val="25000"/>
              <a:buFont typeface="Arial"/>
              <a:buNone/>
            </a:pPr>
            <a:r>
              <a:rPr lang="en-US" sz="2400" b="0" i="0" u="none" strike="noStrike" cap="none">
                <a:solidFill>
                  <a:schemeClr val="dk1"/>
                </a:solidFill>
                <a:latin typeface="Source Sans Pro"/>
                <a:ea typeface="Source Sans Pro"/>
                <a:cs typeface="Source Sans Pro"/>
                <a:sym typeface="Source Sans Pro"/>
              </a:rPr>
              <a:t>Menyadarkan civitas akademik akan pentingnya kebersihan lingkungan.</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1095023" y="817581"/>
            <a:ext cx="6965244" cy="1202484"/>
          </a:xfrm>
          <a:prstGeom prst="rect">
            <a:avLst/>
          </a:prstGeom>
          <a:noFill/>
          <a:ln>
            <a:noFill/>
          </a:ln>
        </p:spPr>
        <p:txBody>
          <a:bodyPr lIns="91425" tIns="91425" rIns="91425" bIns="91425" anchor="b" anchorCtr="0">
            <a:noAutofit/>
          </a:bodyPr>
          <a:lstStyle/>
          <a:p>
            <a:pPr marL="0" marR="0" lvl="0" indent="0" algn="ctr" rtl="0">
              <a:spcBef>
                <a:spcPts val="0"/>
              </a:spcBef>
              <a:buClr>
                <a:schemeClr val="dk1"/>
              </a:buClr>
              <a:buSzPct val="25000"/>
              <a:buFont typeface="Merriweather"/>
              <a:buNone/>
            </a:pPr>
            <a:r>
              <a:rPr lang="en-US" sz="4400" b="0" i="0" u="none" strike="noStrike" cap="none">
                <a:solidFill>
                  <a:schemeClr val="dk1"/>
                </a:solidFill>
                <a:latin typeface="Merriweather"/>
                <a:ea typeface="Merriweather"/>
                <a:cs typeface="Merriweather"/>
                <a:sym typeface="Merriweather"/>
              </a:rPr>
              <a:t>RUANG LINGKUP</a:t>
            </a:r>
          </a:p>
        </p:txBody>
      </p:sp>
      <p:sp>
        <p:nvSpPr>
          <p:cNvPr id="216" name="Shape 216"/>
          <p:cNvSpPr txBox="1">
            <a:spLocks noGrp="1"/>
          </p:cNvSpPr>
          <p:nvPr>
            <p:ph type="body" idx="1"/>
          </p:nvPr>
        </p:nvSpPr>
        <p:spPr>
          <a:xfrm>
            <a:off x="467543" y="1798500"/>
            <a:ext cx="7992887" cy="5059499"/>
          </a:xfrm>
          <a:prstGeom prst="rect">
            <a:avLst/>
          </a:prstGeom>
          <a:noFill/>
          <a:ln>
            <a:noFill/>
          </a:ln>
        </p:spPr>
        <p:txBody>
          <a:bodyPr lIns="91425" tIns="91425" rIns="91425" bIns="91425" anchor="t" anchorCtr="0">
            <a:noAutofit/>
          </a:bodyPr>
          <a:lstStyle/>
          <a:p>
            <a:pPr marL="274320" marR="0" lvl="0" indent="-274320" algn="just" rtl="0">
              <a:spcBef>
                <a:spcPts val="0"/>
              </a:spcBef>
              <a:buClr>
                <a:schemeClr val="accent2"/>
              </a:buClr>
              <a:buSzPct val="25000"/>
              <a:buFont typeface="Courgette"/>
              <a:buNone/>
            </a:pPr>
            <a:r>
              <a:rPr lang="en-US" sz="2400" b="0" i="0" u="none" strike="noStrike" cap="none">
                <a:solidFill>
                  <a:schemeClr val="dk1"/>
                </a:solidFill>
                <a:latin typeface="Source Sans Pro"/>
                <a:ea typeface="Source Sans Pro"/>
                <a:cs typeface="Source Sans Pro"/>
                <a:sym typeface="Source Sans Pro"/>
              </a:rPr>
              <a:t>   </a:t>
            </a:r>
            <a:r>
              <a:rPr lang="en-US" sz="2000" b="0" i="0" u="none" strike="noStrike" cap="none">
                <a:solidFill>
                  <a:schemeClr val="dk1"/>
                </a:solidFill>
                <a:latin typeface="Source Sans Pro"/>
                <a:ea typeface="Source Sans Pro"/>
                <a:cs typeface="Source Sans Pro"/>
                <a:sym typeface="Source Sans Pro"/>
              </a:rPr>
              <a:t>Batasan-batasan yang digunakan dalam pembuatan perangkat lunak ini adalah:</a:t>
            </a:r>
          </a:p>
          <a:p>
            <a:pPr marL="457200" marR="0" lvl="0" indent="-228600" algn="just" rtl="0">
              <a:spcBef>
                <a:spcPts val="0"/>
              </a:spcBef>
              <a:buClr>
                <a:schemeClr val="accent2"/>
              </a:buClr>
              <a:buSzPct val="85000"/>
              <a:buFont typeface="Courgette"/>
              <a:buChar char="O"/>
            </a:pPr>
            <a:r>
              <a:rPr lang="en-US" sz="2000" b="0" i="0" u="none" strike="noStrike" cap="none">
                <a:solidFill>
                  <a:schemeClr val="dk1"/>
                </a:solidFill>
                <a:latin typeface="Source Sans Pro"/>
                <a:ea typeface="Source Sans Pro"/>
                <a:cs typeface="Source Sans Pro"/>
                <a:sym typeface="Source Sans Pro"/>
              </a:rPr>
              <a:t>Aplikasi Trash Binary hanya untuk penggunaan dalam lingkungan kampus Institut Pertanian Bogor.</a:t>
            </a:r>
          </a:p>
          <a:p>
            <a:pPr marL="457200" marR="0" lvl="0" indent="-228600" algn="just" rtl="0">
              <a:spcBef>
                <a:spcPts val="0"/>
              </a:spcBef>
              <a:buClr>
                <a:schemeClr val="accent2"/>
              </a:buClr>
              <a:buSzPct val="85000"/>
              <a:buFont typeface="Courgette"/>
              <a:buChar char="O"/>
            </a:pPr>
            <a:r>
              <a:rPr lang="en-US" sz="2000" b="0" i="0" u="none" strike="noStrike" cap="none">
                <a:solidFill>
                  <a:schemeClr val="dk1"/>
                </a:solidFill>
                <a:latin typeface="Source Sans Pro"/>
                <a:ea typeface="Source Sans Pro"/>
                <a:cs typeface="Source Sans Pro"/>
                <a:sym typeface="Source Sans Pro"/>
              </a:rPr>
              <a:t>Aplikasi Trash Binary hanya boleh di edit oleh admin</a:t>
            </a:r>
          </a:p>
          <a:p>
            <a:pPr marL="457200" marR="0" lvl="0" indent="-228600" algn="just" rtl="0">
              <a:spcBef>
                <a:spcPts val="0"/>
              </a:spcBef>
              <a:buClr>
                <a:schemeClr val="accent2"/>
              </a:buClr>
              <a:buSzPct val="85000"/>
              <a:buFont typeface="Courgette"/>
              <a:buChar char="O"/>
            </a:pPr>
            <a:r>
              <a:rPr lang="en-US" sz="2000" b="0" i="0" u="none" strike="noStrike" cap="none">
                <a:solidFill>
                  <a:schemeClr val="dk1"/>
                </a:solidFill>
                <a:latin typeface="Source Sans Pro"/>
                <a:ea typeface="Source Sans Pro"/>
                <a:cs typeface="Source Sans Pro"/>
                <a:sym typeface="Source Sans Pro"/>
              </a:rPr>
              <a:t>Laporan tentang tempat sampah belum terurus dari pengguna hanya dapat dilihat oleh Unit Kebersihan Kampus.</a:t>
            </a:r>
          </a:p>
          <a:p>
            <a:pPr marL="457200" marR="0" lvl="0" indent="-228600" algn="just" rtl="0">
              <a:spcBef>
                <a:spcPts val="0"/>
              </a:spcBef>
              <a:buClr>
                <a:schemeClr val="accent2"/>
              </a:buClr>
              <a:buSzPct val="85000"/>
              <a:buFont typeface="Courgette"/>
              <a:buChar char="O"/>
            </a:pPr>
            <a:r>
              <a:rPr lang="en-US" sz="2000" b="0" i="0" u="none" strike="noStrike" cap="none">
                <a:solidFill>
                  <a:schemeClr val="dk1"/>
                </a:solidFill>
                <a:latin typeface="Source Sans Pro"/>
                <a:ea typeface="Source Sans Pro"/>
                <a:cs typeface="Source Sans Pro"/>
                <a:sym typeface="Source Sans Pro"/>
              </a:rPr>
              <a:t>Aplikasi Trash Binary ini baru dapat berjalan pada sistem operasi Android.</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457200" y="115850"/>
            <a:ext cx="8229600" cy="1484400"/>
          </a:xfrm>
          <a:prstGeom prst="rect">
            <a:avLst/>
          </a:prstGeom>
          <a:noFill/>
          <a:ln>
            <a:noFill/>
          </a:ln>
        </p:spPr>
        <p:txBody>
          <a:bodyPr lIns="91425" tIns="91425" rIns="91425" bIns="91425" anchor="b" anchorCtr="0">
            <a:noAutofit/>
          </a:bodyPr>
          <a:lstStyle/>
          <a:p>
            <a:pPr marL="0" marR="0" lvl="0" indent="0" algn="ctr" rtl="0">
              <a:spcBef>
                <a:spcPts val="0"/>
              </a:spcBef>
              <a:buClr>
                <a:schemeClr val="dk1"/>
              </a:buClr>
              <a:buSzPct val="25000"/>
              <a:buFont typeface="Merriweather"/>
              <a:buNone/>
            </a:pPr>
            <a:r>
              <a:rPr lang="en-US" sz="3600" b="0" i="0" u="none" strike="noStrike" cap="none">
                <a:solidFill>
                  <a:schemeClr val="dk1"/>
                </a:solidFill>
                <a:latin typeface="Merriweather"/>
                <a:ea typeface="Merriweather"/>
                <a:cs typeface="Merriweather"/>
                <a:sym typeface="Merriweather"/>
              </a:rPr>
              <a:t>DESKRIPSI UMUM SISTEM</a:t>
            </a:r>
          </a:p>
        </p:txBody>
      </p:sp>
      <p:sp>
        <p:nvSpPr>
          <p:cNvPr id="222" name="Shape 222"/>
          <p:cNvSpPr txBox="1">
            <a:spLocks noGrp="1"/>
          </p:cNvSpPr>
          <p:nvPr>
            <p:ph type="body" idx="1"/>
          </p:nvPr>
        </p:nvSpPr>
        <p:spPr>
          <a:xfrm>
            <a:off x="902725" y="2101850"/>
            <a:ext cx="7410299" cy="3621300"/>
          </a:xfrm>
          <a:prstGeom prst="rect">
            <a:avLst/>
          </a:prstGeom>
          <a:noFill/>
          <a:ln>
            <a:noFill/>
          </a:ln>
        </p:spPr>
        <p:txBody>
          <a:bodyPr lIns="91425" tIns="91425" rIns="91425" bIns="91425" anchor="t" anchorCtr="0">
            <a:noAutofit/>
          </a:bodyPr>
          <a:lstStyle/>
          <a:p>
            <a:pPr marL="274320" marR="0" lvl="0" indent="449580" algn="just" rtl="0">
              <a:spcBef>
                <a:spcPts val="0"/>
              </a:spcBef>
              <a:buClr>
                <a:schemeClr val="accent2"/>
              </a:buClr>
              <a:buSzPct val="25000"/>
              <a:buFont typeface="Courgette"/>
              <a:buNone/>
            </a:pPr>
            <a:r>
              <a:rPr lang="en-US" sz="2400" b="0" i="0" u="none" strike="noStrike" cap="none">
                <a:solidFill>
                  <a:schemeClr val="dk1"/>
                </a:solidFill>
                <a:latin typeface="Source Sans Pro"/>
                <a:ea typeface="Source Sans Pro"/>
                <a:cs typeface="Source Sans Pro"/>
                <a:sym typeface="Source Sans Pro"/>
              </a:rPr>
              <a:t>Aplikasi ini menyediakan dua fitur utama. Fitur pertama adalah </a:t>
            </a:r>
            <a:r>
              <a:rPr lang="en-US" sz="2400" b="0" i="0" u="sng" strike="noStrike" cap="none">
                <a:solidFill>
                  <a:schemeClr val="dk1"/>
                </a:solidFill>
                <a:latin typeface="Source Sans Pro"/>
                <a:ea typeface="Source Sans Pro"/>
                <a:cs typeface="Source Sans Pro"/>
                <a:sym typeface="Source Sans Pro"/>
              </a:rPr>
              <a:t>pencarian</a:t>
            </a:r>
            <a:r>
              <a:rPr lang="en-US" sz="2400" b="0" i="0" u="none" strike="noStrike" cap="none">
                <a:solidFill>
                  <a:schemeClr val="dk1"/>
                </a:solidFill>
                <a:latin typeface="Source Sans Pro"/>
                <a:ea typeface="Source Sans Pro"/>
                <a:cs typeface="Source Sans Pro"/>
                <a:sym typeface="Source Sans Pro"/>
              </a:rPr>
              <a:t> tempat sampah terdekat dari </a:t>
            </a:r>
            <a:r>
              <a:rPr lang="en-US" sz="2400" b="0" i="1" u="none" strike="noStrike" cap="none">
                <a:solidFill>
                  <a:schemeClr val="dk1"/>
                </a:solidFill>
                <a:latin typeface="Source Sans Pro"/>
                <a:ea typeface="Source Sans Pro"/>
                <a:cs typeface="Source Sans Pro"/>
                <a:sym typeface="Source Sans Pro"/>
              </a:rPr>
              <a:t>current location</a:t>
            </a:r>
            <a:r>
              <a:rPr lang="en-US" sz="2400" b="0" i="0" u="none" strike="noStrike" cap="none">
                <a:solidFill>
                  <a:schemeClr val="dk1"/>
                </a:solidFill>
                <a:latin typeface="Source Sans Pro"/>
                <a:ea typeface="Source Sans Pro"/>
                <a:cs typeface="Source Sans Pro"/>
                <a:sym typeface="Source Sans Pro"/>
              </a:rPr>
              <a:t> pengguna. Fitur kedua adalah </a:t>
            </a:r>
            <a:r>
              <a:rPr lang="en-US" sz="2400" b="0" i="0" u="sng" strike="noStrike" cap="none">
                <a:solidFill>
                  <a:schemeClr val="dk1"/>
                </a:solidFill>
                <a:latin typeface="Source Sans Pro"/>
                <a:ea typeface="Source Sans Pro"/>
                <a:cs typeface="Source Sans Pro"/>
                <a:sym typeface="Source Sans Pro"/>
              </a:rPr>
              <a:t>pelaporan</a:t>
            </a:r>
            <a:r>
              <a:rPr lang="en-US" sz="2400" b="0" i="0" u="none" strike="noStrike" cap="none">
                <a:solidFill>
                  <a:schemeClr val="dk1"/>
                </a:solidFill>
                <a:latin typeface="Source Sans Pro"/>
                <a:ea typeface="Source Sans Pro"/>
                <a:cs typeface="Source Sans Pro"/>
                <a:sym typeface="Source Sans Pro"/>
              </a:rPr>
              <a:t> tempat sampah yang belum ditangani oleh Unit Kebersihan Kampus.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1385150" y="707574"/>
            <a:ext cx="6275700" cy="1275900"/>
          </a:xfrm>
          <a:prstGeom prst="rect">
            <a:avLst/>
          </a:prstGeom>
          <a:noFill/>
          <a:ln>
            <a:noFill/>
          </a:ln>
        </p:spPr>
        <p:txBody>
          <a:bodyPr lIns="91425" tIns="91425" rIns="91425" bIns="91425" anchor="b" anchorCtr="0">
            <a:noAutofit/>
          </a:bodyPr>
          <a:lstStyle/>
          <a:p>
            <a:pPr marL="0" marR="0" lvl="0" indent="0" algn="ctr" rtl="0">
              <a:spcBef>
                <a:spcPts val="0"/>
              </a:spcBef>
              <a:buClr>
                <a:schemeClr val="dk1"/>
              </a:buClr>
              <a:buSzPct val="25000"/>
              <a:buFont typeface="Merriweather"/>
              <a:buNone/>
            </a:pPr>
            <a:r>
              <a:rPr lang="en-US" sz="4000"/>
              <a:t>Teknologi yang Digunakan</a:t>
            </a:r>
          </a:p>
        </p:txBody>
      </p:sp>
      <p:graphicFrame>
        <p:nvGraphicFramePr>
          <p:cNvPr id="228" name="Shape 228"/>
          <p:cNvGraphicFramePr/>
          <p:nvPr/>
        </p:nvGraphicFramePr>
        <p:xfrm>
          <a:off x="1050475" y="1983375"/>
          <a:ext cx="6945075" cy="3861775"/>
        </p:xfrm>
        <a:graphic>
          <a:graphicData uri="http://schemas.openxmlformats.org/drawingml/2006/table">
            <a:tbl>
              <a:tblPr>
                <a:noFill/>
                <a:tableStyleId>{DB00F36D-A66B-4863-81F9-5A049F2E8C17}</a:tableStyleId>
              </a:tblPr>
              <a:tblGrid>
                <a:gridCol w="3484275"/>
                <a:gridCol w="3460800"/>
              </a:tblGrid>
              <a:tr h="580725">
                <a:tc>
                  <a:txBody>
                    <a:bodyPr/>
                    <a:lstStyle/>
                    <a:p>
                      <a:pPr lvl="0" algn="ctr" rtl="0">
                        <a:lnSpc>
                          <a:spcPct val="138000"/>
                        </a:lnSpc>
                        <a:spcBef>
                          <a:spcPts val="0"/>
                        </a:spcBef>
                        <a:buNone/>
                      </a:pPr>
                      <a:r>
                        <a:rPr lang="en-US" sz="1200" i="1">
                          <a:latin typeface="Times New Roman"/>
                          <a:ea typeface="Times New Roman"/>
                          <a:cs typeface="Times New Roman"/>
                          <a:sym typeface="Times New Roman"/>
                        </a:rPr>
                        <a:t>Faktor</a:t>
                      </a: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38000"/>
                        </a:lnSpc>
                        <a:spcBef>
                          <a:spcPts val="0"/>
                        </a:spcBef>
                        <a:buNone/>
                      </a:pPr>
                      <a:r>
                        <a:rPr lang="en-US" sz="1200" i="1">
                          <a:latin typeface="Times New Roman"/>
                          <a:ea typeface="Times New Roman"/>
                          <a:cs typeface="Times New Roman"/>
                          <a:sym typeface="Times New Roman"/>
                        </a:rPr>
                        <a:t>Spesifikasi</a:t>
                      </a: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958150">
                <a:tc>
                  <a:txBody>
                    <a:bodyPr/>
                    <a:lstStyle/>
                    <a:p>
                      <a:pPr lvl="0" algn="ctr" rtl="0">
                        <a:lnSpc>
                          <a:spcPct val="138000"/>
                        </a:lnSpc>
                        <a:spcBef>
                          <a:spcPts val="0"/>
                        </a:spcBef>
                        <a:buNone/>
                      </a:pPr>
                      <a:r>
                        <a:rPr lang="en-US" sz="1200" i="1">
                          <a:latin typeface="Times New Roman"/>
                          <a:ea typeface="Times New Roman"/>
                          <a:cs typeface="Times New Roman"/>
                          <a:sym typeface="Times New Roman"/>
                        </a:rPr>
                        <a:t>Sistem Operasi</a:t>
                      </a: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38000"/>
                        </a:lnSpc>
                        <a:spcBef>
                          <a:spcPts val="0"/>
                        </a:spcBef>
                        <a:buNone/>
                      </a:pPr>
                      <a:r>
                        <a:rPr lang="en-US" sz="1200" i="1">
                          <a:latin typeface="Times New Roman"/>
                          <a:ea typeface="Times New Roman"/>
                          <a:cs typeface="Times New Roman"/>
                          <a:sym typeface="Times New Roman"/>
                        </a:rPr>
                        <a:t>Android versi Jelly Bean atau yang lebih baru dengan perangkat GPS</a:t>
                      </a: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580725">
                <a:tc>
                  <a:txBody>
                    <a:bodyPr/>
                    <a:lstStyle/>
                    <a:p>
                      <a:pPr lvl="0" algn="ctr" rtl="0">
                        <a:lnSpc>
                          <a:spcPct val="138000"/>
                        </a:lnSpc>
                        <a:spcBef>
                          <a:spcPts val="0"/>
                        </a:spcBef>
                        <a:buNone/>
                      </a:pPr>
                      <a:r>
                        <a:rPr lang="en-US" sz="1200" i="1">
                          <a:latin typeface="Times New Roman"/>
                          <a:ea typeface="Times New Roman"/>
                          <a:cs typeface="Times New Roman"/>
                          <a:sym typeface="Times New Roman"/>
                        </a:rPr>
                        <a:t>DBMS</a:t>
                      </a: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38000"/>
                        </a:lnSpc>
                        <a:spcBef>
                          <a:spcPts val="0"/>
                        </a:spcBef>
                        <a:buNone/>
                      </a:pPr>
                      <a:r>
                        <a:rPr lang="en-US" sz="1200" i="1">
                          <a:latin typeface="Times New Roman"/>
                          <a:ea typeface="Times New Roman"/>
                          <a:cs typeface="Times New Roman"/>
                          <a:sym typeface="Times New Roman"/>
                        </a:rPr>
                        <a:t>MySql</a:t>
                      </a: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580725">
                <a:tc>
                  <a:txBody>
                    <a:bodyPr/>
                    <a:lstStyle/>
                    <a:p>
                      <a:pPr lvl="0" algn="ctr" rtl="0">
                        <a:lnSpc>
                          <a:spcPct val="138000"/>
                        </a:lnSpc>
                        <a:spcBef>
                          <a:spcPts val="0"/>
                        </a:spcBef>
                        <a:buNone/>
                      </a:pPr>
                      <a:r>
                        <a:rPr lang="en-US" sz="1200" i="1">
                          <a:latin typeface="Times New Roman"/>
                          <a:ea typeface="Times New Roman"/>
                          <a:cs typeface="Times New Roman"/>
                          <a:sym typeface="Times New Roman"/>
                        </a:rPr>
                        <a:t>Development Tools</a:t>
                      </a: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38000"/>
                        </a:lnSpc>
                        <a:spcBef>
                          <a:spcPts val="0"/>
                        </a:spcBef>
                        <a:buNone/>
                      </a:pPr>
                      <a:r>
                        <a:rPr lang="en-US" sz="1200" i="1">
                          <a:latin typeface="Times New Roman"/>
                          <a:ea typeface="Times New Roman"/>
                          <a:cs typeface="Times New Roman"/>
                          <a:sym typeface="Times New Roman"/>
                        </a:rPr>
                        <a:t>Android Studio</a:t>
                      </a: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580725">
                <a:tc>
                  <a:txBody>
                    <a:bodyPr/>
                    <a:lstStyle/>
                    <a:p>
                      <a:pPr lvl="0" algn="ctr" rtl="0">
                        <a:lnSpc>
                          <a:spcPct val="138000"/>
                        </a:lnSpc>
                        <a:spcBef>
                          <a:spcPts val="0"/>
                        </a:spcBef>
                        <a:buNone/>
                      </a:pPr>
                      <a:r>
                        <a:rPr lang="en-US" sz="1200" i="1">
                          <a:latin typeface="Times New Roman"/>
                          <a:ea typeface="Times New Roman"/>
                          <a:cs typeface="Times New Roman"/>
                          <a:sym typeface="Times New Roman"/>
                        </a:rPr>
                        <a:t>Bahasa Pemrograman</a:t>
                      </a: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38000"/>
                        </a:lnSpc>
                        <a:spcBef>
                          <a:spcPts val="0"/>
                        </a:spcBef>
                        <a:buNone/>
                      </a:pPr>
                      <a:r>
                        <a:rPr lang="en-US" sz="1200" i="1">
                          <a:latin typeface="Times New Roman"/>
                          <a:ea typeface="Times New Roman"/>
                          <a:cs typeface="Times New Roman"/>
                          <a:sym typeface="Times New Roman"/>
                        </a:rPr>
                        <a:t>Java, PHP</a:t>
                      </a: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580725">
                <a:tc>
                  <a:txBody>
                    <a:bodyPr/>
                    <a:lstStyle/>
                    <a:p>
                      <a:pPr lvl="0" algn="ctr" rtl="0">
                        <a:lnSpc>
                          <a:spcPct val="138000"/>
                        </a:lnSpc>
                        <a:spcBef>
                          <a:spcPts val="0"/>
                        </a:spcBef>
                        <a:buNone/>
                      </a:pPr>
                      <a:r>
                        <a:rPr lang="en-US" sz="1200" i="1">
                          <a:latin typeface="Times New Roman"/>
                          <a:ea typeface="Times New Roman"/>
                          <a:cs typeface="Times New Roman"/>
                          <a:sym typeface="Times New Roman"/>
                        </a:rPr>
                        <a:t>Filling System</a:t>
                      </a: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38000"/>
                        </a:lnSpc>
                        <a:spcBef>
                          <a:spcPts val="0"/>
                        </a:spcBef>
                        <a:buNone/>
                      </a:pPr>
                      <a:r>
                        <a:rPr lang="en-US" sz="1200" i="1">
                          <a:latin typeface="Times New Roman"/>
                          <a:ea typeface="Times New Roman"/>
                          <a:cs typeface="Times New Roman"/>
                          <a:sym typeface="Times New Roman"/>
                        </a:rPr>
                        <a:t>Client-Server</a:t>
                      </a: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1095023" y="817581"/>
            <a:ext cx="6965100" cy="1202399"/>
          </a:xfrm>
          <a:prstGeom prst="rect">
            <a:avLst/>
          </a:prstGeom>
          <a:noFill/>
          <a:ln>
            <a:noFill/>
          </a:ln>
        </p:spPr>
        <p:txBody>
          <a:bodyPr lIns="91425" tIns="91425" rIns="91425" bIns="91425" anchor="b" anchorCtr="0">
            <a:noAutofit/>
          </a:bodyPr>
          <a:lstStyle/>
          <a:p>
            <a:pPr marL="0" marR="0" lvl="0" indent="0" algn="ctr" rtl="0">
              <a:spcBef>
                <a:spcPts val="0"/>
              </a:spcBef>
              <a:buClr>
                <a:schemeClr val="dk1"/>
              </a:buClr>
              <a:buSzPct val="25000"/>
              <a:buFont typeface="Merriweather"/>
              <a:buNone/>
            </a:pPr>
            <a:r>
              <a:rPr lang="en-US"/>
              <a:t>Model Pengembangan Software</a:t>
            </a:r>
          </a:p>
        </p:txBody>
      </p:sp>
      <p:sp>
        <p:nvSpPr>
          <p:cNvPr id="234" name="Shape 234"/>
          <p:cNvSpPr txBox="1">
            <a:spLocks noGrp="1"/>
          </p:cNvSpPr>
          <p:nvPr>
            <p:ph type="body" idx="1"/>
          </p:nvPr>
        </p:nvSpPr>
        <p:spPr>
          <a:xfrm>
            <a:off x="1463040" y="2119257"/>
            <a:ext cx="6196500" cy="3603900"/>
          </a:xfrm>
          <a:prstGeom prst="rect">
            <a:avLst/>
          </a:prstGeom>
          <a:noFill/>
          <a:ln>
            <a:noFill/>
          </a:ln>
        </p:spPr>
        <p:txBody>
          <a:bodyPr lIns="91425" tIns="91425" rIns="91425" bIns="91425" anchor="t" anchorCtr="0">
            <a:noAutofit/>
          </a:bodyPr>
          <a:lstStyle/>
          <a:p>
            <a:pPr marL="0" marR="0" lvl="0" indent="0" algn="l" rtl="0">
              <a:spcBef>
                <a:spcPts val="0"/>
              </a:spcBef>
              <a:buClr>
                <a:schemeClr val="accent2"/>
              </a:buClr>
              <a:buSzPct val="25000"/>
              <a:buFont typeface="Courgette"/>
              <a:buNone/>
            </a:pPr>
            <a:endParaRPr/>
          </a:p>
        </p:txBody>
      </p:sp>
      <p:pic>
        <p:nvPicPr>
          <p:cNvPr id="235" name="Shape 235"/>
          <p:cNvPicPr preferRelativeResize="0"/>
          <p:nvPr/>
        </p:nvPicPr>
        <p:blipFill>
          <a:blip r:embed="rId3">
            <a:alphaModFix/>
          </a:blip>
          <a:stretch>
            <a:fillRect/>
          </a:stretch>
        </p:blipFill>
        <p:spPr>
          <a:xfrm>
            <a:off x="1281899" y="2119249"/>
            <a:ext cx="6591349" cy="3754574"/>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1576251" y="349976"/>
            <a:ext cx="5970000" cy="1030499"/>
          </a:xfrm>
          <a:prstGeom prst="rect">
            <a:avLst/>
          </a:prstGeom>
          <a:noFill/>
          <a:ln>
            <a:noFill/>
          </a:ln>
        </p:spPr>
        <p:txBody>
          <a:bodyPr lIns="91425" tIns="91425" rIns="91425" bIns="91425" anchor="b" anchorCtr="0">
            <a:noAutofit/>
          </a:bodyPr>
          <a:lstStyle/>
          <a:p>
            <a:pPr marL="0" marR="0" lvl="0" indent="0" algn="ctr" rtl="0">
              <a:spcBef>
                <a:spcPts val="0"/>
              </a:spcBef>
              <a:buClr>
                <a:schemeClr val="dk1"/>
              </a:buClr>
              <a:buSzPct val="25000"/>
              <a:buFont typeface="Merriweather"/>
              <a:buNone/>
            </a:pPr>
            <a:r>
              <a:rPr lang="en-US" sz="4400" b="0" i="0" u="none" strike="noStrike" cap="none">
                <a:solidFill>
                  <a:schemeClr val="dk1"/>
                </a:solidFill>
                <a:latin typeface="Merriweather"/>
                <a:ea typeface="Merriweather"/>
                <a:cs typeface="Merriweather"/>
                <a:sym typeface="Merriweather"/>
              </a:rPr>
              <a:t>USECASE DIAGRAM</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5031" y="1380475"/>
            <a:ext cx="5105830" cy="4720288"/>
          </a:xfrm>
          <a:prstGeom prst="rect">
            <a:avLst/>
          </a:prstGeom>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2130500" y="621600"/>
            <a:ext cx="5211900" cy="899699"/>
          </a:xfrm>
          <a:prstGeom prst="rect">
            <a:avLst/>
          </a:prstGeom>
        </p:spPr>
        <p:txBody>
          <a:bodyPr lIns="91425" tIns="91425" rIns="91425" bIns="91425" anchor="ctr" anchorCtr="0">
            <a:noAutofit/>
          </a:bodyPr>
          <a:lstStyle/>
          <a:p>
            <a:pPr lvl="0">
              <a:spcBef>
                <a:spcPts val="0"/>
              </a:spcBef>
              <a:buNone/>
            </a:pPr>
            <a:r>
              <a:rPr lang="en-US"/>
              <a:t>CLASS DIAGRAM</a:t>
            </a:r>
          </a:p>
        </p:txBody>
      </p:sp>
      <p:sp>
        <p:nvSpPr>
          <p:cNvPr id="247" name="Shape 247"/>
          <p:cNvSpPr txBox="1">
            <a:spLocks noGrp="1"/>
          </p:cNvSpPr>
          <p:nvPr>
            <p:ph type="body" idx="1"/>
          </p:nvPr>
        </p:nvSpPr>
        <p:spPr>
          <a:xfrm>
            <a:off x="1463040" y="2119257"/>
            <a:ext cx="6196500" cy="3603900"/>
          </a:xfrm>
          <a:prstGeom prst="rect">
            <a:avLst/>
          </a:prstGeom>
        </p:spPr>
        <p:txBody>
          <a:bodyPr lIns="91425" tIns="91425" rIns="91425" bIns="91425" anchor="t" anchorCtr="0">
            <a:noAutofit/>
          </a:bodyPr>
          <a:lstStyle/>
          <a:p>
            <a:pPr lvl="0">
              <a:spcBef>
                <a:spcPts val="0"/>
              </a:spcBef>
              <a:buNone/>
            </a:pPr>
            <a:endParaRPr/>
          </a:p>
        </p:txBody>
      </p:sp>
      <p:pic>
        <p:nvPicPr>
          <p:cNvPr id="248" name="Shape 248"/>
          <p:cNvPicPr preferRelativeResize="0"/>
          <p:nvPr/>
        </p:nvPicPr>
        <p:blipFill>
          <a:blip r:embed="rId3">
            <a:alphaModFix/>
          </a:blip>
          <a:stretch>
            <a:fillRect/>
          </a:stretch>
        </p:blipFill>
        <p:spPr>
          <a:xfrm>
            <a:off x="1842725" y="1374200"/>
            <a:ext cx="5303749" cy="473850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name="Pushpin">
  <a:themeElements>
    <a:clrScheme name="Pushpin">
      <a:dk1>
        <a:srgbClr val="000000"/>
      </a:dk1>
      <a:lt1>
        <a:srgbClr val="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333</Words>
  <Application>Microsoft Office PowerPoint</Application>
  <PresentationFormat>On-screen Show (4:3)</PresentationFormat>
  <Paragraphs>47</Paragraphs>
  <Slides>13</Slides>
  <Notes>13</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13</vt:i4>
      </vt:variant>
    </vt:vector>
  </HeadingPairs>
  <TitlesOfParts>
    <vt:vector size="25" baseType="lpstr">
      <vt:lpstr>Source Sans Pro</vt:lpstr>
      <vt:lpstr>Courgette</vt:lpstr>
      <vt:lpstr>PT Sans Narrow</vt:lpstr>
      <vt:lpstr>Merriweather</vt:lpstr>
      <vt:lpstr>Calibri</vt:lpstr>
      <vt:lpstr>Open Sans</vt:lpstr>
      <vt:lpstr>Arial</vt:lpstr>
      <vt:lpstr>Times New Roman</vt:lpstr>
      <vt:lpstr>Questrial</vt:lpstr>
      <vt:lpstr>Pushpin</vt:lpstr>
      <vt:lpstr>Office Theme</vt:lpstr>
      <vt:lpstr>tropic</vt:lpstr>
      <vt:lpstr>TRASH BINARY</vt:lpstr>
      <vt:lpstr>LATAR BELAKANG</vt:lpstr>
      <vt:lpstr>TUJUAN</vt:lpstr>
      <vt:lpstr>RUANG LINGKUP</vt:lpstr>
      <vt:lpstr>DESKRIPSI UMUM SISTEM</vt:lpstr>
      <vt:lpstr>Teknologi yang Digunakan</vt:lpstr>
      <vt:lpstr>Model Pengembangan Software</vt:lpstr>
      <vt:lpstr>USECASE DIAGRAM</vt:lpstr>
      <vt:lpstr>CLASS DIAGRAM</vt:lpstr>
      <vt:lpstr>ERD</vt:lpstr>
      <vt:lpstr>DFD LEVEL 0</vt:lpstr>
      <vt:lpstr>DFD LEVEL 1</vt:lpstr>
      <vt:lpstr>DFD LEVEL 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TRASH BINARY</dc:title>
  <cp:lastModifiedBy>ALDI</cp:lastModifiedBy>
  <cp:revision>1</cp:revision>
  <dcterms:modified xsi:type="dcterms:W3CDTF">2015-12-21T23:44:35Z</dcterms:modified>
</cp:coreProperties>
</file>