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34"/>
  </p:notesMasterIdLst>
  <p:sldIdLst>
    <p:sldId id="256" r:id="rId3"/>
    <p:sldId id="260" r:id="rId4"/>
    <p:sldId id="262" r:id="rId5"/>
    <p:sldId id="263" r:id="rId6"/>
    <p:sldId id="258" r:id="rId7"/>
    <p:sldId id="259" r:id="rId8"/>
    <p:sldId id="271" r:id="rId9"/>
    <p:sldId id="272" r:id="rId10"/>
    <p:sldId id="273" r:id="rId11"/>
    <p:sldId id="274" r:id="rId12"/>
    <p:sldId id="275" r:id="rId13"/>
    <p:sldId id="265" r:id="rId14"/>
    <p:sldId id="276" r:id="rId15"/>
    <p:sldId id="277" r:id="rId16"/>
    <p:sldId id="278" r:id="rId17"/>
    <p:sldId id="266" r:id="rId18"/>
    <p:sldId id="279" r:id="rId19"/>
    <p:sldId id="280" r:id="rId20"/>
    <p:sldId id="281" r:id="rId21"/>
    <p:sldId id="268" r:id="rId22"/>
    <p:sldId id="282" r:id="rId23"/>
    <p:sldId id="269" r:id="rId24"/>
    <p:sldId id="283" r:id="rId25"/>
    <p:sldId id="285" r:id="rId26"/>
    <p:sldId id="284" r:id="rId27"/>
    <p:sldId id="286" r:id="rId28"/>
    <p:sldId id="270" r:id="rId29"/>
    <p:sldId id="287" r:id="rId30"/>
    <p:sldId id="289" r:id="rId31"/>
    <p:sldId id="288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021E1-A35C-49E9-B9A7-A2507E8AFB17}" v="26" dt="2022-04-29T22:50:57.195"/>
    <p1510:client id="{5F7DDA95-0FC4-4516-8740-A51FFB045881}" v="362" dt="2022-04-29T19:24:12.773"/>
    <p1510:client id="{9B3330DE-6348-4AE1-9FCE-ECFFE55D54C9}" v="40" dt="2022-04-29T19:29:07.583"/>
    <p1510:client id="{EED178C7-C359-E970-DCC1-0C71A4B9A72B}" v="246" dt="2022-04-29T18:54:27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chandhoke@outlook.com" userId="063b0aa5bc8acb60" providerId="LiveId" clId="{43D021E1-A35C-49E9-B9A7-A2507E8AFB17}"/>
    <pc:docChg chg="undo custSel delSld modSld sldOrd">
      <pc:chgData name="akhilchandhoke@outlook.com" userId="063b0aa5bc8acb60" providerId="LiveId" clId="{43D021E1-A35C-49E9-B9A7-A2507E8AFB17}" dt="2022-04-29T22:53:55.861" v="155" actId="14100"/>
      <pc:docMkLst>
        <pc:docMk/>
      </pc:docMkLst>
      <pc:sldChg chg="addSp delSp modSp mod setBg setClrOvrMap">
        <pc:chgData name="akhilchandhoke@outlook.com" userId="063b0aa5bc8acb60" providerId="LiveId" clId="{43D021E1-A35C-49E9-B9A7-A2507E8AFB17}" dt="2022-04-29T22:39:56.070" v="64" actId="26606"/>
        <pc:sldMkLst>
          <pc:docMk/>
          <pc:sldMk cId="109857222" sldId="256"/>
        </pc:sldMkLst>
        <pc:spChg chg="mod">
          <ac:chgData name="akhilchandhoke@outlook.com" userId="063b0aa5bc8acb60" providerId="LiveId" clId="{43D021E1-A35C-49E9-B9A7-A2507E8AFB17}" dt="2022-04-29T22:39:56.070" v="64" actId="26606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akhilchandhoke@outlook.com" userId="063b0aa5bc8acb60" providerId="LiveId" clId="{43D021E1-A35C-49E9-B9A7-A2507E8AFB17}" dt="2022-04-29T22:39:56.070" v="64" actId="26606"/>
          <ac:spMkLst>
            <pc:docMk/>
            <pc:sldMk cId="109857222" sldId="256"/>
            <ac:spMk id="4" creationId="{D71FA355-932D-E18D-E35C-6835DF6B0D5B}"/>
          </ac:spMkLst>
        </pc:spChg>
        <pc:spChg chg="add del">
          <ac:chgData name="akhilchandhoke@outlook.com" userId="063b0aa5bc8acb60" providerId="LiveId" clId="{43D021E1-A35C-49E9-B9A7-A2507E8AFB17}" dt="2022-04-29T22:39:52.554" v="61" actId="26606"/>
          <ac:spMkLst>
            <pc:docMk/>
            <pc:sldMk cId="109857222" sldId="256"/>
            <ac:spMk id="9" creationId="{0BA28970-3E8F-46CD-A302-42EE83668B0A}"/>
          </ac:spMkLst>
        </pc:spChg>
        <pc:spChg chg="add del">
          <ac:chgData name="akhilchandhoke@outlook.com" userId="063b0aa5bc8acb60" providerId="LiveId" clId="{43D021E1-A35C-49E9-B9A7-A2507E8AFB17}" dt="2022-04-29T22:39:52.554" v="61" actId="26606"/>
          <ac:spMkLst>
            <pc:docMk/>
            <pc:sldMk cId="109857222" sldId="256"/>
            <ac:spMk id="15" creationId="{D71FA355-932D-E18D-E35C-6835DF6B0D5B}"/>
          </ac:spMkLst>
        </pc:spChg>
        <pc:spChg chg="add del">
          <ac:chgData name="akhilchandhoke@outlook.com" userId="063b0aa5bc8acb60" providerId="LiveId" clId="{43D021E1-A35C-49E9-B9A7-A2507E8AFB17}" dt="2022-04-29T22:39:56.055" v="63" actId="26606"/>
          <ac:spMkLst>
            <pc:docMk/>
            <pc:sldMk cId="109857222" sldId="256"/>
            <ac:spMk id="19" creationId="{A10C41F2-1746-4431-9B52-B9F147A896B8}"/>
          </ac:spMkLst>
        </pc:spChg>
        <pc:spChg chg="add del">
          <ac:chgData name="akhilchandhoke@outlook.com" userId="063b0aa5bc8acb60" providerId="LiveId" clId="{43D021E1-A35C-49E9-B9A7-A2507E8AFB17}" dt="2022-04-29T22:39:56.055" v="63" actId="26606"/>
          <ac:spMkLst>
            <pc:docMk/>
            <pc:sldMk cId="109857222" sldId="256"/>
            <ac:spMk id="20" creationId="{7984928E-D694-4849-BBAD-D7C7DC405478}"/>
          </ac:spMkLst>
        </pc:spChg>
        <pc:spChg chg="add del">
          <ac:chgData name="akhilchandhoke@outlook.com" userId="063b0aa5bc8acb60" providerId="LiveId" clId="{43D021E1-A35C-49E9-B9A7-A2507E8AFB17}" dt="2022-04-29T22:39:56.055" v="63" actId="26606"/>
          <ac:spMkLst>
            <pc:docMk/>
            <pc:sldMk cId="109857222" sldId="256"/>
            <ac:spMk id="21" creationId="{A24A153C-9BEC-46E7-9AA4-DFC65A2B1A87}"/>
          </ac:spMkLst>
        </pc:spChg>
        <pc:spChg chg="add del">
          <ac:chgData name="akhilchandhoke@outlook.com" userId="063b0aa5bc8acb60" providerId="LiveId" clId="{43D021E1-A35C-49E9-B9A7-A2507E8AFB17}" dt="2022-04-29T22:39:56.055" v="63" actId="26606"/>
          <ac:spMkLst>
            <pc:docMk/>
            <pc:sldMk cId="109857222" sldId="256"/>
            <ac:spMk id="22" creationId="{D71FA355-932D-E18D-E35C-6835DF6B0D5B}"/>
          </ac:spMkLst>
        </pc:spChg>
        <pc:spChg chg="add">
          <ac:chgData name="akhilchandhoke@outlook.com" userId="063b0aa5bc8acb60" providerId="LiveId" clId="{43D021E1-A35C-49E9-B9A7-A2507E8AFB17}" dt="2022-04-29T22:39:56.070" v="64" actId="26606"/>
          <ac:spMkLst>
            <pc:docMk/>
            <pc:sldMk cId="109857222" sldId="256"/>
            <ac:spMk id="25" creationId="{A10C41F2-1746-4431-9B52-B9F147A896B8}"/>
          </ac:spMkLst>
        </pc:spChg>
        <pc:spChg chg="add">
          <ac:chgData name="akhilchandhoke@outlook.com" userId="063b0aa5bc8acb60" providerId="LiveId" clId="{43D021E1-A35C-49E9-B9A7-A2507E8AFB17}" dt="2022-04-29T22:39:56.070" v="64" actId="26606"/>
          <ac:spMkLst>
            <pc:docMk/>
            <pc:sldMk cId="109857222" sldId="256"/>
            <ac:spMk id="26" creationId="{7984928E-D694-4849-BBAD-D7C7DC405478}"/>
          </ac:spMkLst>
        </pc:spChg>
        <pc:spChg chg="add">
          <ac:chgData name="akhilchandhoke@outlook.com" userId="063b0aa5bc8acb60" providerId="LiveId" clId="{43D021E1-A35C-49E9-B9A7-A2507E8AFB17}" dt="2022-04-29T22:39:56.070" v="64" actId="26606"/>
          <ac:spMkLst>
            <pc:docMk/>
            <pc:sldMk cId="109857222" sldId="256"/>
            <ac:spMk id="27" creationId="{D71FA355-932D-E18D-E35C-6835DF6B0D5B}"/>
          </ac:spMkLst>
        </pc:spChg>
        <pc:graphicFrameChg chg="add del">
          <ac:chgData name="akhilchandhoke@outlook.com" userId="063b0aa5bc8acb60" providerId="LiveId" clId="{43D021E1-A35C-49E9-B9A7-A2507E8AFB17}" dt="2022-04-29T22:39:49.133" v="57" actId="26606"/>
          <ac:graphicFrameMkLst>
            <pc:docMk/>
            <pc:sldMk cId="109857222" sldId="256"/>
            <ac:graphicFrameMk id="6" creationId="{112BEF68-0CB6-CCD1-5466-C66022516891}"/>
          </ac:graphicFrameMkLst>
        </pc:graphicFrameChg>
        <pc:graphicFrameChg chg="add del">
          <ac:chgData name="akhilchandhoke@outlook.com" userId="063b0aa5bc8acb60" providerId="LiveId" clId="{43D021E1-A35C-49E9-B9A7-A2507E8AFB17}" dt="2022-04-29T22:39:50.339" v="59" actId="26606"/>
          <ac:graphicFrameMkLst>
            <pc:docMk/>
            <pc:sldMk cId="109857222" sldId="256"/>
            <ac:graphicFrameMk id="13" creationId="{0C3362FB-2693-9907-6BD6-BA5B749DCC47}"/>
          </ac:graphicFrameMkLst>
        </pc:graphicFrameChg>
        <pc:cxnChg chg="add del">
          <ac:chgData name="akhilchandhoke@outlook.com" userId="063b0aa5bc8acb60" providerId="LiveId" clId="{43D021E1-A35C-49E9-B9A7-A2507E8AFB17}" dt="2022-04-29T22:39:49.133" v="57" actId="26606"/>
          <ac:cxnSpMkLst>
            <pc:docMk/>
            <pc:sldMk cId="109857222" sldId="256"/>
            <ac:cxnSpMk id="10" creationId="{22953FD7-F17A-4D8D-8237-93E8D567166C}"/>
          </ac:cxnSpMkLst>
        </pc:cxnChg>
        <pc:cxnChg chg="add del">
          <ac:chgData name="akhilchandhoke@outlook.com" userId="063b0aa5bc8acb60" providerId="LiveId" clId="{43D021E1-A35C-49E9-B9A7-A2507E8AFB17}" dt="2022-04-29T22:39:52.554" v="61" actId="26606"/>
          <ac:cxnSpMkLst>
            <pc:docMk/>
            <pc:sldMk cId="109857222" sldId="256"/>
            <ac:cxnSpMk id="11" creationId="{47AE7893-212D-45CB-A5B0-AE377389AB3F}"/>
          </ac:cxnSpMkLst>
        </pc:cxnChg>
        <pc:cxnChg chg="add del">
          <ac:chgData name="akhilchandhoke@outlook.com" userId="063b0aa5bc8acb60" providerId="LiveId" clId="{43D021E1-A35C-49E9-B9A7-A2507E8AFB17}" dt="2022-04-29T22:39:50.339" v="59" actId="26606"/>
          <ac:cxnSpMkLst>
            <pc:docMk/>
            <pc:sldMk cId="109857222" sldId="256"/>
            <ac:cxnSpMk id="12" creationId="{22953FD7-F17A-4D8D-8237-93E8D567166C}"/>
          </ac:cxnSpMkLst>
        </pc:cxnChg>
        <pc:cxnChg chg="add del">
          <ac:chgData name="akhilchandhoke@outlook.com" userId="063b0aa5bc8acb60" providerId="LiveId" clId="{43D021E1-A35C-49E9-B9A7-A2507E8AFB17}" dt="2022-04-29T22:39:56.055" v="63" actId="26606"/>
          <ac:cxnSpMkLst>
            <pc:docMk/>
            <pc:sldMk cId="109857222" sldId="256"/>
            <ac:cxnSpMk id="17" creationId="{99237721-19CF-41B1-AA0A-E1E1A8282D52}"/>
          </ac:cxnSpMkLst>
        </pc:cxnChg>
        <pc:cxnChg chg="add del">
          <ac:chgData name="akhilchandhoke@outlook.com" userId="063b0aa5bc8acb60" providerId="LiveId" clId="{43D021E1-A35C-49E9-B9A7-A2507E8AFB17}" dt="2022-04-29T22:39:56.055" v="63" actId="26606"/>
          <ac:cxnSpMkLst>
            <pc:docMk/>
            <pc:sldMk cId="109857222" sldId="256"/>
            <ac:cxnSpMk id="18" creationId="{B821C225-5C4D-4168-90AF-3D263D72CBA2}"/>
          </ac:cxnSpMkLst>
        </pc:cxnChg>
        <pc:cxnChg chg="add">
          <ac:chgData name="akhilchandhoke@outlook.com" userId="063b0aa5bc8acb60" providerId="LiveId" clId="{43D021E1-A35C-49E9-B9A7-A2507E8AFB17}" dt="2022-04-29T22:39:56.070" v="64" actId="26606"/>
          <ac:cxnSpMkLst>
            <pc:docMk/>
            <pc:sldMk cId="109857222" sldId="256"/>
            <ac:cxnSpMk id="24" creationId="{B821C225-5C4D-4168-90AF-3D263D72CBA2}"/>
          </ac:cxnSpMkLst>
        </pc:cxnChg>
        <pc:cxnChg chg="add">
          <ac:chgData name="akhilchandhoke@outlook.com" userId="063b0aa5bc8acb60" providerId="LiveId" clId="{43D021E1-A35C-49E9-B9A7-A2507E8AFB17}" dt="2022-04-29T22:39:56.070" v="64" actId="26606"/>
          <ac:cxnSpMkLst>
            <pc:docMk/>
            <pc:sldMk cId="109857222" sldId="256"/>
            <ac:cxnSpMk id="28" creationId="{99237721-19CF-41B1-AA0A-E1E1A8282D52}"/>
          </ac:cxnSpMkLst>
        </pc:cxn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1728211412" sldId="258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728211412" sldId="258"/>
            <ac:spMk id="2" creationId="{CA2D51CE-FE45-EFBC-C46C-E0F07326A382}"/>
          </ac:spMkLst>
        </pc:spChg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728211412" sldId="258"/>
            <ac:spMk id="3" creationId="{CA48D511-194C-1093-96C8-F3C5DE3F36CB}"/>
          </ac:spMkLst>
        </pc:sp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3693966312" sldId="259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693966312" sldId="259"/>
            <ac:spMk id="2" creationId="{231C26BA-9C9A-06CA-1F69-41CD7436A3F6}"/>
          </ac:spMkLst>
        </pc:spChg>
      </pc:sldChg>
      <pc:sldChg chg="addSp delSp modSp mod setBg delDesignElem">
        <pc:chgData name="akhilchandhoke@outlook.com" userId="063b0aa5bc8acb60" providerId="LiveId" clId="{43D021E1-A35C-49E9-B9A7-A2507E8AFB17}" dt="2022-04-29T22:42:44.840" v="139"/>
        <pc:sldMkLst>
          <pc:docMk/>
          <pc:sldMk cId="54179083" sldId="260"/>
        </pc:sldMkLst>
        <pc:spChg chg="mod">
          <ac:chgData name="akhilchandhoke@outlook.com" userId="063b0aa5bc8acb60" providerId="LiveId" clId="{43D021E1-A35C-49E9-B9A7-A2507E8AFB17}" dt="2022-04-29T22:40:18.974" v="84" actId="20577"/>
          <ac:spMkLst>
            <pc:docMk/>
            <pc:sldMk cId="54179083" sldId="260"/>
            <ac:spMk id="2" creationId="{2E0242C5-8E38-927E-0646-A2B6091F2725}"/>
          </ac:spMkLst>
        </pc:spChg>
        <pc:spChg chg="mod">
          <ac:chgData name="akhilchandhoke@outlook.com" userId="063b0aa5bc8acb60" providerId="LiveId" clId="{43D021E1-A35C-49E9-B9A7-A2507E8AFB17}" dt="2022-04-29T22:40:37.252" v="93" actId="20577"/>
          <ac:spMkLst>
            <pc:docMk/>
            <pc:sldMk cId="54179083" sldId="260"/>
            <ac:spMk id="3" creationId="{4CA97D3C-2D6A-DCFC-24AA-5D89DE7C989B}"/>
          </ac:spMkLst>
        </pc:spChg>
        <pc:spChg chg="add del">
          <ac:chgData name="akhilchandhoke@outlook.com" userId="063b0aa5bc8acb60" providerId="LiveId" clId="{43D021E1-A35C-49E9-B9A7-A2507E8AFB17}" dt="2022-04-29T22:39:31.553" v="54" actId="26606"/>
          <ac:spMkLst>
            <pc:docMk/>
            <pc:sldMk cId="54179083" sldId="260"/>
            <ac:spMk id="8" creationId="{C7FA33FF-088D-4F16-95A2-2C64D353DEA8}"/>
          </ac:spMkLst>
        </pc:spChg>
        <pc:spChg chg="add del">
          <ac:chgData name="akhilchandhoke@outlook.com" userId="063b0aa5bc8acb60" providerId="LiveId" clId="{43D021E1-A35C-49E9-B9A7-A2507E8AFB17}" dt="2022-04-29T22:39:31.553" v="54" actId="26606"/>
          <ac:spMkLst>
            <pc:docMk/>
            <pc:sldMk cId="54179083" sldId="260"/>
            <ac:spMk id="10" creationId="{A376EFB1-01CF-419F-ABF1-2AF02BBFCBD1}"/>
          </ac:spMkLst>
        </pc:spChg>
        <pc:spChg chg="add del">
          <ac:chgData name="akhilchandhoke@outlook.com" userId="063b0aa5bc8acb60" providerId="LiveId" clId="{43D021E1-A35C-49E9-B9A7-A2507E8AFB17}" dt="2022-04-29T22:39:31.553" v="54" actId="26606"/>
          <ac:spMkLst>
            <pc:docMk/>
            <pc:sldMk cId="54179083" sldId="260"/>
            <ac:spMk id="12" creationId="{FF9DEA15-78BD-4750-AA18-B9F28A6D5AB8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4" creationId="{472E3A19-F5D5-48FC-BB9C-48C2F68F598B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5" creationId="{827B839B-9ADE-406B-8590-F1CAEDED45A1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6" creationId="{7A62E32F-BB65-43A8-8EB5-92346890E549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7" creationId="{CFE45BF0-46DB-408C-B5F7-7B11716805D4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8" creationId="{14E91B64-9FCC-451E-AFB4-A827D6329367}"/>
          </ac:spMkLst>
        </pc:spChg>
        <pc:spChg chg="add del">
          <ac:chgData name="akhilchandhoke@outlook.com" userId="063b0aa5bc8acb60" providerId="LiveId" clId="{43D021E1-A35C-49E9-B9A7-A2507E8AFB17}" dt="2022-04-29T22:40:04.443" v="65" actId="26606"/>
          <ac:spMkLst>
            <pc:docMk/>
            <pc:sldMk cId="54179083" sldId="260"/>
            <ac:spMk id="19" creationId="{2AEBC8F2-97B1-41B4-93F1-2D289E197FBA}"/>
          </ac:spMkLst>
        </pc:spChg>
        <pc:spChg chg="add del">
          <ac:chgData name="akhilchandhoke@outlook.com" userId="063b0aa5bc8acb60" providerId="LiveId" clId="{43D021E1-A35C-49E9-B9A7-A2507E8AFB17}" dt="2022-04-29T22:42:44.840" v="139"/>
          <ac:spMkLst>
            <pc:docMk/>
            <pc:sldMk cId="54179083" sldId="260"/>
            <ac:spMk id="24" creationId="{76EFD3D9-44F0-4267-BCC1-1613E79D8274}"/>
          </ac:spMkLst>
        </pc:spChg>
        <pc:spChg chg="add del">
          <ac:chgData name="akhilchandhoke@outlook.com" userId="063b0aa5bc8acb60" providerId="LiveId" clId="{43D021E1-A35C-49E9-B9A7-A2507E8AFB17}" dt="2022-04-29T22:42:44.840" v="139"/>
          <ac:spMkLst>
            <pc:docMk/>
            <pc:sldMk cId="54179083" sldId="260"/>
            <ac:spMk id="26" creationId="{A779A851-95D6-41AF-937A-B0E4B7F6FA8D}"/>
          </ac:spMkLst>
        </pc:spChg>
        <pc:spChg chg="add del">
          <ac:chgData name="akhilchandhoke@outlook.com" userId="063b0aa5bc8acb60" providerId="LiveId" clId="{43D021E1-A35C-49E9-B9A7-A2507E8AFB17}" dt="2022-04-29T22:42:44.840" v="139"/>
          <ac:spMkLst>
            <pc:docMk/>
            <pc:sldMk cId="54179083" sldId="260"/>
            <ac:spMk id="28" creationId="{953FB2E7-B6CB-429C-81EB-D9516D6D5C8D}"/>
          </ac:spMkLst>
        </pc:spChg>
        <pc:spChg chg="add del">
          <ac:chgData name="akhilchandhoke@outlook.com" userId="063b0aa5bc8acb60" providerId="LiveId" clId="{43D021E1-A35C-49E9-B9A7-A2507E8AFB17}" dt="2022-04-29T22:42:44.840" v="139"/>
          <ac:spMkLst>
            <pc:docMk/>
            <pc:sldMk cId="54179083" sldId="260"/>
            <ac:spMk id="30" creationId="{2EC40DB1-B719-4A13-9A4D-0966B4B27866}"/>
          </ac:spMkLst>
        </pc:spChg>
        <pc:spChg chg="add del">
          <ac:chgData name="akhilchandhoke@outlook.com" userId="063b0aa5bc8acb60" providerId="LiveId" clId="{43D021E1-A35C-49E9-B9A7-A2507E8AFB17}" dt="2022-04-29T22:42:44.840" v="139"/>
          <ac:spMkLst>
            <pc:docMk/>
            <pc:sldMk cId="54179083" sldId="260"/>
            <ac:spMk id="32" creationId="{82211336-CFF3-412D-868A-6679C1004C45}"/>
          </ac:spMkLst>
        </pc:spChg>
      </pc:sldChg>
      <pc:sldChg chg="addSp modSp mod setBg">
        <pc:chgData name="akhilchandhoke@outlook.com" userId="063b0aa5bc8acb60" providerId="LiveId" clId="{43D021E1-A35C-49E9-B9A7-A2507E8AFB17}" dt="2022-04-29T22:43:21.633" v="144" actId="20577"/>
        <pc:sldMkLst>
          <pc:docMk/>
          <pc:sldMk cId="4151060909" sldId="261"/>
        </pc:sldMkLst>
        <pc:spChg chg="mod">
          <ac:chgData name="akhilchandhoke@outlook.com" userId="063b0aa5bc8acb60" providerId="LiveId" clId="{43D021E1-A35C-49E9-B9A7-A2507E8AFB17}" dt="2022-04-29T22:43:21.633" v="144" actId="20577"/>
          <ac:spMkLst>
            <pc:docMk/>
            <pc:sldMk cId="4151060909" sldId="261"/>
            <ac:spMk id="3" creationId="{A1AE4D31-FB2E-EF49-0D26-E1329CE04C55}"/>
          </ac:spMkLst>
        </pc:spChg>
        <pc:spChg chg="add">
          <ac:chgData name="akhilchandhoke@outlook.com" userId="063b0aa5bc8acb60" providerId="LiveId" clId="{43D021E1-A35C-49E9-B9A7-A2507E8AFB17}" dt="2022-04-29T22:43:11.107" v="142" actId="26606"/>
          <ac:spMkLst>
            <pc:docMk/>
            <pc:sldMk cId="4151060909" sldId="261"/>
            <ac:spMk id="9" creationId="{3AFE8227-C443-417B-BA91-520EB1EF4559}"/>
          </ac:spMkLst>
        </pc:spChg>
        <pc:spChg chg="add">
          <ac:chgData name="akhilchandhoke@outlook.com" userId="063b0aa5bc8acb60" providerId="LiveId" clId="{43D021E1-A35C-49E9-B9A7-A2507E8AFB17}" dt="2022-04-29T22:43:11.107" v="142" actId="26606"/>
          <ac:spMkLst>
            <pc:docMk/>
            <pc:sldMk cId="4151060909" sldId="261"/>
            <ac:spMk id="11" creationId="{907741FC-B544-4A6E-B831-6789D042333D}"/>
          </ac:spMkLst>
        </pc:spChg>
        <pc:spChg chg="add">
          <ac:chgData name="akhilchandhoke@outlook.com" userId="063b0aa5bc8acb60" providerId="LiveId" clId="{43D021E1-A35C-49E9-B9A7-A2507E8AFB17}" dt="2022-04-29T22:43:11.107" v="142" actId="26606"/>
          <ac:spMkLst>
            <pc:docMk/>
            <pc:sldMk cId="4151060909" sldId="261"/>
            <ac:spMk id="13" creationId="{3F0BE7ED-7814-4273-B18A-F26CC0380380}"/>
          </ac:spMkLst>
        </pc:spChg>
        <pc:picChg chg="add">
          <ac:chgData name="akhilchandhoke@outlook.com" userId="063b0aa5bc8acb60" providerId="LiveId" clId="{43D021E1-A35C-49E9-B9A7-A2507E8AFB17}" dt="2022-04-29T22:43:11.107" v="142" actId="26606"/>
          <ac:picMkLst>
            <pc:docMk/>
            <pc:sldMk cId="4151060909" sldId="261"/>
            <ac:picMk id="5" creationId="{E0F38F4B-087A-8B1B-635C-B99AA90BD60D}"/>
          </ac:picMkLst>
        </pc:picChg>
      </pc:sldChg>
      <pc:sldChg chg="addSp delSp modSp mod setBg setClrOvrMap">
        <pc:chgData name="akhilchandhoke@outlook.com" userId="063b0aa5bc8acb60" providerId="LiveId" clId="{43D021E1-A35C-49E9-B9A7-A2507E8AFB17}" dt="2022-04-29T22:42:44.840" v="139"/>
        <pc:sldMkLst>
          <pc:docMk/>
          <pc:sldMk cId="2074904155" sldId="262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074904155" sldId="262"/>
            <ac:spMk id="2" creationId="{F17A5D70-57BB-77E0-75D9-5578C12437A6}"/>
          </ac:spMkLst>
        </pc:spChg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074904155" sldId="262"/>
            <ac:spMk id="3" creationId="{4EBAA978-A1AD-2D06-99B6-8DBCCB6FF467}"/>
          </ac:spMkLst>
        </pc:spChg>
        <pc:spChg chg="add del">
          <ac:chgData name="akhilchandhoke@outlook.com" userId="063b0aa5bc8acb60" providerId="LiveId" clId="{43D021E1-A35C-49E9-B9A7-A2507E8AFB17}" dt="2022-04-29T22:41:01.064" v="97" actId="26606"/>
          <ac:spMkLst>
            <pc:docMk/>
            <pc:sldMk cId="2074904155" sldId="262"/>
            <ac:spMk id="8" creationId="{16EF2925-7D5E-46C1-9C42-D5C717A6B966}"/>
          </ac:spMkLst>
        </pc:spChg>
        <pc:spChg chg="add del">
          <ac:chgData name="akhilchandhoke@outlook.com" userId="063b0aa5bc8acb60" providerId="LiveId" clId="{43D021E1-A35C-49E9-B9A7-A2507E8AFB17}" dt="2022-04-29T22:41:01.064" v="97" actId="26606"/>
          <ac:spMkLst>
            <pc:docMk/>
            <pc:sldMk cId="2074904155" sldId="262"/>
            <ac:spMk id="10" creationId="{E918B99E-4097-4B96-A9A3-600B88727316}"/>
          </ac:spMkLst>
        </pc:spChg>
        <pc:spChg chg="add del">
          <ac:chgData name="akhilchandhoke@outlook.com" userId="063b0aa5bc8acb60" providerId="LiveId" clId="{43D021E1-A35C-49E9-B9A7-A2507E8AFB17}" dt="2022-04-29T22:41:06.952" v="99" actId="26606"/>
          <ac:spMkLst>
            <pc:docMk/>
            <pc:sldMk cId="2074904155" sldId="262"/>
            <ac:spMk id="12" creationId="{58946146-9FF7-4B29-97F2-EA1CB3876EC4}"/>
          </ac:spMkLst>
        </pc:spChg>
        <pc:spChg chg="add del">
          <ac:chgData name="akhilchandhoke@outlook.com" userId="063b0aa5bc8acb60" providerId="LiveId" clId="{43D021E1-A35C-49E9-B9A7-A2507E8AFB17}" dt="2022-04-29T22:41:06.952" v="99" actId="26606"/>
          <ac:spMkLst>
            <pc:docMk/>
            <pc:sldMk cId="2074904155" sldId="262"/>
            <ac:spMk id="13" creationId="{CE957058-57AD-46A9-BAE9-7145CB3504F9}"/>
          </ac:spMkLst>
        </pc:spChg>
        <pc:spChg chg="add del">
          <ac:chgData name="akhilchandhoke@outlook.com" userId="063b0aa5bc8acb60" providerId="LiveId" clId="{43D021E1-A35C-49E9-B9A7-A2507E8AFB17}" dt="2022-04-29T22:41:06.952" v="99" actId="26606"/>
          <ac:spMkLst>
            <pc:docMk/>
            <pc:sldMk cId="2074904155" sldId="262"/>
            <ac:spMk id="14" creationId="{1A6D86F0-98E0-4468-9315-41BF7B0F2E68}"/>
          </ac:spMkLst>
        </pc:spChg>
        <pc:spChg chg="add del">
          <ac:chgData name="akhilchandhoke@outlook.com" userId="063b0aa5bc8acb60" providerId="LiveId" clId="{43D021E1-A35C-49E9-B9A7-A2507E8AFB17}" dt="2022-04-29T22:41:08.161" v="101" actId="26606"/>
          <ac:spMkLst>
            <pc:docMk/>
            <pc:sldMk cId="2074904155" sldId="262"/>
            <ac:spMk id="16" creationId="{CE957058-57AD-46A9-BAE9-7145CB3504F9}"/>
          </ac:spMkLst>
        </pc:spChg>
        <pc:spChg chg="add del">
          <ac:chgData name="akhilchandhoke@outlook.com" userId="063b0aa5bc8acb60" providerId="LiveId" clId="{43D021E1-A35C-49E9-B9A7-A2507E8AFB17}" dt="2022-04-29T22:41:08.161" v="101" actId="26606"/>
          <ac:spMkLst>
            <pc:docMk/>
            <pc:sldMk cId="2074904155" sldId="262"/>
            <ac:spMk id="17" creationId="{1A6D86F0-98E0-4468-9315-41BF7B0F2E68}"/>
          </ac:spMkLst>
        </pc:spChg>
        <pc:spChg chg="add del">
          <ac:chgData name="akhilchandhoke@outlook.com" userId="063b0aa5bc8acb60" providerId="LiveId" clId="{43D021E1-A35C-49E9-B9A7-A2507E8AFB17}" dt="2022-04-29T22:41:08.161" v="101" actId="26606"/>
          <ac:spMkLst>
            <pc:docMk/>
            <pc:sldMk cId="2074904155" sldId="262"/>
            <ac:spMk id="18" creationId="{58946146-9FF7-4B29-97F2-EA1CB3876EC4}"/>
          </ac:spMkLst>
        </pc:spChg>
        <pc:spChg chg="add del">
          <ac:chgData name="akhilchandhoke@outlook.com" userId="063b0aa5bc8acb60" providerId="LiveId" clId="{43D021E1-A35C-49E9-B9A7-A2507E8AFB17}" dt="2022-04-29T22:41:08.978" v="103" actId="26606"/>
          <ac:spMkLst>
            <pc:docMk/>
            <pc:sldMk cId="2074904155" sldId="262"/>
            <ac:spMk id="20" creationId="{36B93B81-5ED7-4387-828F-605FD3B1B004}"/>
          </ac:spMkLst>
        </pc:spChg>
        <pc:spChg chg="add del">
          <ac:chgData name="akhilchandhoke@outlook.com" userId="063b0aa5bc8acb60" providerId="LiveId" clId="{43D021E1-A35C-49E9-B9A7-A2507E8AFB17}" dt="2022-04-29T22:41:08.978" v="103" actId="26606"/>
          <ac:spMkLst>
            <pc:docMk/>
            <pc:sldMk cId="2074904155" sldId="262"/>
            <ac:spMk id="21" creationId="{61951AA0-DD9C-4514-A46F-ABF18C50E55D}"/>
          </ac:spMkLst>
        </pc:spChg>
        <pc:spChg chg="add del">
          <ac:chgData name="akhilchandhoke@outlook.com" userId="063b0aa5bc8acb60" providerId="LiveId" clId="{43D021E1-A35C-49E9-B9A7-A2507E8AFB17}" dt="2022-04-29T22:41:09.689" v="105" actId="26606"/>
          <ac:spMkLst>
            <pc:docMk/>
            <pc:sldMk cId="2074904155" sldId="262"/>
            <ac:spMk id="23" creationId="{CB972422-B794-4FA8-BCC6-BAF6938A1B53}"/>
          </ac:spMkLst>
        </pc:spChg>
        <pc:spChg chg="add del">
          <ac:chgData name="akhilchandhoke@outlook.com" userId="063b0aa5bc8acb60" providerId="LiveId" clId="{43D021E1-A35C-49E9-B9A7-A2507E8AFB17}" dt="2022-04-29T22:41:09.689" v="105" actId="26606"/>
          <ac:spMkLst>
            <pc:docMk/>
            <pc:sldMk cId="2074904155" sldId="262"/>
            <ac:spMk id="24" creationId="{89DE9E2B-5611-49C8-862E-AD4D43A8AA6D}"/>
          </ac:spMkLst>
        </pc:spChg>
        <pc:spChg chg="add del">
          <ac:chgData name="akhilchandhoke@outlook.com" userId="063b0aa5bc8acb60" providerId="LiveId" clId="{43D021E1-A35C-49E9-B9A7-A2507E8AFB17}" dt="2022-04-29T22:41:09.689" v="105" actId="26606"/>
          <ac:spMkLst>
            <pc:docMk/>
            <pc:sldMk cId="2074904155" sldId="262"/>
            <ac:spMk id="26" creationId="{519C7155-1644-4C60-B0B5-32B1800D6044}"/>
          </ac:spMkLst>
        </pc:spChg>
        <pc:spChg chg="add del">
          <ac:chgData name="akhilchandhoke@outlook.com" userId="063b0aa5bc8acb60" providerId="LiveId" clId="{43D021E1-A35C-49E9-B9A7-A2507E8AFB17}" dt="2022-04-29T22:41:58.119" v="123" actId="26606"/>
          <ac:spMkLst>
            <pc:docMk/>
            <pc:sldMk cId="2074904155" sldId="262"/>
            <ac:spMk id="28" creationId="{36B93B81-5ED7-4387-828F-605FD3B1B004}"/>
          </ac:spMkLst>
        </pc:spChg>
        <pc:spChg chg="add del">
          <ac:chgData name="akhilchandhoke@outlook.com" userId="063b0aa5bc8acb60" providerId="LiveId" clId="{43D021E1-A35C-49E9-B9A7-A2507E8AFB17}" dt="2022-04-29T22:41:58.119" v="123" actId="26606"/>
          <ac:spMkLst>
            <pc:docMk/>
            <pc:sldMk cId="2074904155" sldId="262"/>
            <ac:spMk id="29" creationId="{61951AA0-DD9C-4514-A46F-ABF18C50E55D}"/>
          </ac:spMkLst>
        </pc:spChg>
        <pc:spChg chg="add del">
          <ac:chgData name="akhilchandhoke@outlook.com" userId="063b0aa5bc8acb60" providerId="LiveId" clId="{43D021E1-A35C-49E9-B9A7-A2507E8AFB17}" dt="2022-04-29T22:41:26.261" v="108" actId="26606"/>
          <ac:spMkLst>
            <pc:docMk/>
            <pc:sldMk cId="2074904155" sldId="262"/>
            <ac:spMk id="34" creationId="{1A6D86F0-98E0-4468-9315-41BF7B0F2E68}"/>
          </ac:spMkLst>
        </pc:spChg>
        <pc:spChg chg="add del">
          <ac:chgData name="akhilchandhoke@outlook.com" userId="063b0aa5bc8acb60" providerId="LiveId" clId="{43D021E1-A35C-49E9-B9A7-A2507E8AFB17}" dt="2022-04-29T22:41:26.261" v="108" actId="26606"/>
          <ac:spMkLst>
            <pc:docMk/>
            <pc:sldMk cId="2074904155" sldId="262"/>
            <ac:spMk id="36" creationId="{CE957058-57AD-46A9-BAE9-7145CB3504F9}"/>
          </ac:spMkLst>
        </pc:spChg>
        <pc:spChg chg="add del">
          <ac:chgData name="akhilchandhoke@outlook.com" userId="063b0aa5bc8acb60" providerId="LiveId" clId="{43D021E1-A35C-49E9-B9A7-A2507E8AFB17}" dt="2022-04-29T22:41:27.815" v="110" actId="26606"/>
          <ac:spMkLst>
            <pc:docMk/>
            <pc:sldMk cId="2074904155" sldId="262"/>
            <ac:spMk id="39" creationId="{CB972422-B794-4FA8-BCC6-BAF6938A1B53}"/>
          </ac:spMkLst>
        </pc:spChg>
        <pc:spChg chg="add del">
          <ac:chgData name="akhilchandhoke@outlook.com" userId="063b0aa5bc8acb60" providerId="LiveId" clId="{43D021E1-A35C-49E9-B9A7-A2507E8AFB17}" dt="2022-04-29T22:41:27.815" v="110" actId="26606"/>
          <ac:spMkLst>
            <pc:docMk/>
            <pc:sldMk cId="2074904155" sldId="262"/>
            <ac:spMk id="40" creationId="{519C7155-1644-4C60-B0B5-32B1800D6044}"/>
          </ac:spMkLst>
        </pc:spChg>
        <pc:spChg chg="add del">
          <ac:chgData name="akhilchandhoke@outlook.com" userId="063b0aa5bc8acb60" providerId="LiveId" clId="{43D021E1-A35C-49E9-B9A7-A2507E8AFB17}" dt="2022-04-29T22:41:27.815" v="110" actId="26606"/>
          <ac:spMkLst>
            <pc:docMk/>
            <pc:sldMk cId="2074904155" sldId="262"/>
            <ac:spMk id="41" creationId="{89DE9E2B-5611-49C8-862E-AD4D43A8AA6D}"/>
          </ac:spMkLst>
        </pc:spChg>
        <pc:spChg chg="add del">
          <ac:chgData name="akhilchandhoke@outlook.com" userId="063b0aa5bc8acb60" providerId="LiveId" clId="{43D021E1-A35C-49E9-B9A7-A2507E8AFB17}" dt="2022-04-29T22:41:36.654" v="112" actId="26606"/>
          <ac:spMkLst>
            <pc:docMk/>
            <pc:sldMk cId="2074904155" sldId="262"/>
            <ac:spMk id="43" creationId="{5EFA06D2-8FF8-4CC4-85BD-BCB6A30D5497}"/>
          </ac:spMkLst>
        </pc:spChg>
        <pc:spChg chg="add del">
          <ac:chgData name="akhilchandhoke@outlook.com" userId="063b0aa5bc8acb60" providerId="LiveId" clId="{43D021E1-A35C-49E9-B9A7-A2507E8AFB17}" dt="2022-04-29T22:41:36.654" v="112" actId="26606"/>
          <ac:spMkLst>
            <pc:docMk/>
            <pc:sldMk cId="2074904155" sldId="262"/>
            <ac:spMk id="44" creationId="{607A060C-1090-4A7B-A0C2-50C7605961CA}"/>
          </ac:spMkLst>
        </pc:spChg>
        <pc:spChg chg="add del">
          <ac:chgData name="akhilchandhoke@outlook.com" userId="063b0aa5bc8acb60" providerId="LiveId" clId="{43D021E1-A35C-49E9-B9A7-A2507E8AFB17}" dt="2022-04-29T22:41:57.883" v="122" actId="26606"/>
          <ac:spMkLst>
            <pc:docMk/>
            <pc:sldMk cId="2074904155" sldId="262"/>
            <ac:spMk id="46" creationId="{CE957058-57AD-46A9-BAE9-7145CB3504F9}"/>
          </ac:spMkLst>
        </pc:spChg>
        <pc:spChg chg="add del">
          <ac:chgData name="akhilchandhoke@outlook.com" userId="063b0aa5bc8acb60" providerId="LiveId" clId="{43D021E1-A35C-49E9-B9A7-A2507E8AFB17}" dt="2022-04-29T22:41:57.883" v="122" actId="26606"/>
          <ac:spMkLst>
            <pc:docMk/>
            <pc:sldMk cId="2074904155" sldId="262"/>
            <ac:spMk id="47" creationId="{1A6D86F0-98E0-4468-9315-41BF7B0F2E68}"/>
          </ac:spMkLst>
        </pc:spChg>
        <pc:spChg chg="add del">
          <ac:chgData name="akhilchandhoke@outlook.com" userId="063b0aa5bc8acb60" providerId="LiveId" clId="{43D021E1-A35C-49E9-B9A7-A2507E8AFB17}" dt="2022-04-29T22:41:57.883" v="122" actId="26606"/>
          <ac:spMkLst>
            <pc:docMk/>
            <pc:sldMk cId="2074904155" sldId="262"/>
            <ac:spMk id="48" creationId="{58946146-9FF7-4B29-97F2-EA1CB3876EC4}"/>
          </ac:spMkLst>
        </pc:spChg>
        <pc:cxnChg chg="add del">
          <ac:chgData name="akhilchandhoke@outlook.com" userId="063b0aa5bc8acb60" providerId="LiveId" clId="{43D021E1-A35C-49E9-B9A7-A2507E8AFB17}" dt="2022-04-29T22:41:09.689" v="105" actId="26606"/>
          <ac:cxnSpMkLst>
            <pc:docMk/>
            <pc:sldMk cId="2074904155" sldId="262"/>
            <ac:cxnSpMk id="25" creationId="{5296EC4F-8732-481B-94CB-C98E4EF297FF}"/>
          </ac:cxnSpMkLst>
        </pc:cxnChg>
        <pc:cxnChg chg="add del">
          <ac:chgData name="akhilchandhoke@outlook.com" userId="063b0aa5bc8acb60" providerId="LiveId" clId="{43D021E1-A35C-49E9-B9A7-A2507E8AFB17}" dt="2022-04-29T22:41:27.815" v="110" actId="26606"/>
          <ac:cxnSpMkLst>
            <pc:docMk/>
            <pc:sldMk cId="2074904155" sldId="262"/>
            <ac:cxnSpMk id="38" creationId="{5296EC4F-8732-481B-94CB-C98E4EF297FF}"/>
          </ac:cxnSpMkLst>
        </pc:cxn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2915962540" sldId="263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915962540" sldId="263"/>
            <ac:spMk id="2" creationId="{D239B344-B560-2E26-8F1D-5319716D443F}"/>
          </ac:spMkLst>
        </pc:sp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4134747782" sldId="265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4134747782" sldId="265"/>
            <ac:spMk id="2" creationId="{A06EEBF7-2B86-2807-073D-1C153806979C}"/>
          </ac:spMkLst>
        </pc:spChg>
        <pc:picChg chg="mod">
          <ac:chgData name="akhilchandhoke@outlook.com" userId="063b0aa5bc8acb60" providerId="LiveId" clId="{43D021E1-A35C-49E9-B9A7-A2507E8AFB17}" dt="2022-04-29T22:35:23.857" v="19" actId="1076"/>
          <ac:picMkLst>
            <pc:docMk/>
            <pc:sldMk cId="4134747782" sldId="265"/>
            <ac:picMk id="5" creationId="{1006E4B1-9885-4DB1-B08B-02FC650C09E1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3699251029" sldId="266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699251029" sldId="266"/>
            <ac:spMk id="2" creationId="{0324AAE6-4F79-ECBF-F3A3-74486E090A33}"/>
          </ac:spMkLst>
        </pc:sp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1228806758" sldId="268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228806758" sldId="268"/>
            <ac:spMk id="2" creationId="{8F4F5B4B-FCE2-F225-1041-BE7238A65383}"/>
          </ac:spMkLst>
        </pc:sp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3015726223" sldId="269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015726223" sldId="269"/>
            <ac:spMk id="2" creationId="{3F0C79C3-47CA-A54A-3170-B256EDA27894}"/>
          </ac:spMkLst>
        </pc:spChg>
      </pc:sldChg>
      <pc:sldChg chg="modSp mod">
        <pc:chgData name="akhilchandhoke@outlook.com" userId="063b0aa5bc8acb60" providerId="LiveId" clId="{43D021E1-A35C-49E9-B9A7-A2507E8AFB17}" dt="2022-04-29T22:53:55.861" v="155" actId="14100"/>
        <pc:sldMkLst>
          <pc:docMk/>
          <pc:sldMk cId="3047469817" sldId="270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047469817" sldId="270"/>
            <ac:spMk id="2" creationId="{BFB72E43-DD48-9AE6-C993-619CBDB29362}"/>
          </ac:spMkLst>
        </pc:spChg>
        <pc:picChg chg="mod">
          <ac:chgData name="akhilchandhoke@outlook.com" userId="063b0aa5bc8acb60" providerId="LiveId" clId="{43D021E1-A35C-49E9-B9A7-A2507E8AFB17}" dt="2022-04-29T22:53:55.861" v="155" actId="14100"/>
          <ac:picMkLst>
            <pc:docMk/>
            <pc:sldMk cId="3047469817" sldId="270"/>
            <ac:picMk id="5" creationId="{D1063406-7CB9-4EBD-B7E7-820636B6835B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2728145666" sldId="271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728145666" sldId="271"/>
            <ac:spMk id="2" creationId="{26BEB7E3-9498-4547-8472-6ECFAACE6B4A}"/>
          </ac:spMkLst>
        </pc:spChg>
        <pc:picChg chg="mod">
          <ac:chgData name="akhilchandhoke@outlook.com" userId="063b0aa5bc8acb60" providerId="LiveId" clId="{43D021E1-A35C-49E9-B9A7-A2507E8AFB17}" dt="2022-04-29T22:34:24.398" v="6" actId="14100"/>
          <ac:picMkLst>
            <pc:docMk/>
            <pc:sldMk cId="2728145666" sldId="271"/>
            <ac:picMk id="5" creationId="{097B986A-6F7F-40F5-9B47-97228EC86ED1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236339079" sldId="272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36339079" sldId="272"/>
            <ac:spMk id="2" creationId="{26BEB7E3-9498-4547-8472-6ECFAACE6B4A}"/>
          </ac:spMkLst>
        </pc:spChg>
        <pc:picChg chg="mod">
          <ac:chgData name="akhilchandhoke@outlook.com" userId="063b0aa5bc8acb60" providerId="LiveId" clId="{43D021E1-A35C-49E9-B9A7-A2507E8AFB17}" dt="2022-04-29T22:34:38.246" v="10" actId="1035"/>
          <ac:picMkLst>
            <pc:docMk/>
            <pc:sldMk cId="236339079" sldId="272"/>
            <ac:picMk id="8" creationId="{A67D5A40-BF27-4B04-AB34-596578AEF905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1280615556" sldId="273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280615556" sldId="273"/>
            <ac:spMk id="2" creationId="{BF368033-1103-45B3-BC19-92AD27A2ECB3}"/>
          </ac:spMkLst>
        </pc:sp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1736164953" sldId="274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736164953" sldId="274"/>
            <ac:spMk id="2" creationId="{16965294-101A-490E-B165-827C070FB697}"/>
          </ac:spMkLst>
        </pc:spChg>
        <pc:picChg chg="mod">
          <ac:chgData name="akhilchandhoke@outlook.com" userId="063b0aa5bc8acb60" providerId="LiveId" clId="{43D021E1-A35C-49E9-B9A7-A2507E8AFB17}" dt="2022-04-29T22:34:52.795" v="13" actId="14100"/>
          <ac:picMkLst>
            <pc:docMk/>
            <pc:sldMk cId="1736164953" sldId="274"/>
            <ac:picMk id="5" creationId="{676F2E1A-A2F2-4525-9FF7-BA97B4C837B3}"/>
          </ac:picMkLst>
        </pc:picChg>
        <pc:picChg chg="mod">
          <ac:chgData name="akhilchandhoke@outlook.com" userId="063b0aa5bc8acb60" providerId="LiveId" clId="{43D021E1-A35C-49E9-B9A7-A2507E8AFB17}" dt="2022-04-29T22:35:00.521" v="16" actId="1076"/>
          <ac:picMkLst>
            <pc:docMk/>
            <pc:sldMk cId="1736164953" sldId="274"/>
            <ac:picMk id="7" creationId="{44BFD730-B112-46FB-A233-C87F111FB37F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2380306426" sldId="275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380306426" sldId="275"/>
            <ac:spMk id="2" creationId="{64EAB270-4305-42CB-906D-BCD0E51A58AE}"/>
          </ac:spMkLst>
        </pc:spChg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380306426" sldId="275"/>
            <ac:spMk id="3" creationId="{71901D42-E11E-475E-8C1E-154BB511703E}"/>
          </ac:spMkLst>
        </pc:spChg>
        <pc:picChg chg="mod">
          <ac:chgData name="akhilchandhoke@outlook.com" userId="063b0aa5bc8acb60" providerId="LiveId" clId="{43D021E1-A35C-49E9-B9A7-A2507E8AFB17}" dt="2022-04-29T22:35:15.801" v="18" actId="1036"/>
          <ac:picMkLst>
            <pc:docMk/>
            <pc:sldMk cId="2380306426" sldId="275"/>
            <ac:picMk id="5" creationId="{AE9FA618-7A96-4D0D-A401-2BF6EFB75DAB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3699866118" sldId="276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699866118" sldId="276"/>
            <ac:spMk id="2" creationId="{100190D5-980A-4D1C-93B7-4799CF330F73}"/>
          </ac:spMkLst>
        </pc:spChg>
        <pc:graphicFrameChg chg="mod">
          <ac:chgData name="akhilchandhoke@outlook.com" userId="063b0aa5bc8acb60" providerId="LiveId" clId="{43D021E1-A35C-49E9-B9A7-A2507E8AFB17}" dt="2022-04-29T22:35:43.665" v="24" actId="1036"/>
          <ac:graphicFrameMkLst>
            <pc:docMk/>
            <pc:sldMk cId="3699866118" sldId="276"/>
            <ac:graphicFrameMk id="8" creationId="{FDC23699-BAC5-4769-956F-C039C4FC5352}"/>
          </ac:graphicFrameMkLst>
        </pc:graphicFrameChg>
        <pc:picChg chg="mod">
          <ac:chgData name="akhilchandhoke@outlook.com" userId="063b0aa5bc8acb60" providerId="LiveId" clId="{43D021E1-A35C-49E9-B9A7-A2507E8AFB17}" dt="2022-04-29T22:35:33.343" v="20" actId="14100"/>
          <ac:picMkLst>
            <pc:docMk/>
            <pc:sldMk cId="3699866118" sldId="276"/>
            <ac:picMk id="5" creationId="{A0168A1E-2067-4185-9ADF-C78DA09EB61A}"/>
          </ac:picMkLst>
        </pc:picChg>
        <pc:picChg chg="mod">
          <ac:chgData name="akhilchandhoke@outlook.com" userId="063b0aa5bc8acb60" providerId="LiveId" clId="{43D021E1-A35C-49E9-B9A7-A2507E8AFB17}" dt="2022-04-29T22:35:37.353" v="22" actId="14100"/>
          <ac:picMkLst>
            <pc:docMk/>
            <pc:sldMk cId="3699866118" sldId="276"/>
            <ac:picMk id="7" creationId="{8E276EF3-FA46-4833-BD2D-6AACF3728974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1055525718" sldId="277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055525718" sldId="277"/>
            <ac:spMk id="2" creationId="{60C422BD-7BB1-4685-ACA6-1D28A36EB704}"/>
          </ac:spMkLst>
        </pc:spChg>
        <pc:picChg chg="mod">
          <ac:chgData name="akhilchandhoke@outlook.com" userId="063b0aa5bc8acb60" providerId="LiveId" clId="{43D021E1-A35C-49E9-B9A7-A2507E8AFB17}" dt="2022-04-29T22:35:52.887" v="25" actId="1076"/>
          <ac:picMkLst>
            <pc:docMk/>
            <pc:sldMk cId="1055525718" sldId="277"/>
            <ac:picMk id="3074" creationId="{1F1B8CF2-E655-4FD3-9619-BF10689F6C4C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3027560775" sldId="278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027560775" sldId="278"/>
            <ac:spMk id="2" creationId="{850BE14A-130A-4540-BA13-22FC8C2B80F7}"/>
          </ac:spMkLst>
        </pc:spChg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027560775" sldId="278"/>
            <ac:spMk id="3" creationId="{DBCC4D78-5EFA-45EC-BBF8-A375FF11D7C5}"/>
          </ac:spMkLst>
        </pc:spChg>
        <pc:picChg chg="mod">
          <ac:chgData name="akhilchandhoke@outlook.com" userId="063b0aa5bc8acb60" providerId="LiveId" clId="{43D021E1-A35C-49E9-B9A7-A2507E8AFB17}" dt="2022-04-29T22:35:58.998" v="29" actId="1035"/>
          <ac:picMkLst>
            <pc:docMk/>
            <pc:sldMk cId="3027560775" sldId="278"/>
            <ac:picMk id="4099" creationId="{BCBEA5BE-ACC8-4BBD-AE6D-08A96ABBBDA8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12802062" sldId="279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2802062" sldId="279"/>
            <ac:spMk id="2" creationId="{A62AC9D0-2C39-4FD8-9B71-0655FEC98068}"/>
          </ac:spMkLst>
        </pc:spChg>
        <pc:picChg chg="mod">
          <ac:chgData name="akhilchandhoke@outlook.com" userId="063b0aa5bc8acb60" providerId="LiveId" clId="{43D021E1-A35C-49E9-B9A7-A2507E8AFB17}" dt="2022-04-29T22:36:07.288" v="30" actId="1076"/>
          <ac:picMkLst>
            <pc:docMk/>
            <pc:sldMk cId="12802062" sldId="279"/>
            <ac:picMk id="5" creationId="{038D7A29-CD99-476F-B222-7C811D088B27}"/>
          </ac:picMkLst>
        </pc:picChg>
        <pc:picChg chg="mod">
          <ac:chgData name="akhilchandhoke@outlook.com" userId="063b0aa5bc8acb60" providerId="LiveId" clId="{43D021E1-A35C-49E9-B9A7-A2507E8AFB17}" dt="2022-04-29T22:36:13.947" v="32" actId="14100"/>
          <ac:picMkLst>
            <pc:docMk/>
            <pc:sldMk cId="12802062" sldId="279"/>
            <ac:picMk id="6146" creationId="{3FC927BB-EFB0-489E-ACFC-C4B9279EB55F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2545145837" sldId="280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545145837" sldId="280"/>
            <ac:spMk id="2" creationId="{0324AAE6-4F79-ECBF-F3A3-74486E090A33}"/>
          </ac:spMkLst>
        </pc:sp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2430929709" sldId="281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2430929709" sldId="281"/>
            <ac:spMk id="2" creationId="{A62AC9D0-2C39-4FD8-9B71-0655FEC98068}"/>
          </ac:spMkLst>
        </pc:spChg>
        <pc:picChg chg="mod">
          <ac:chgData name="akhilchandhoke@outlook.com" userId="063b0aa5bc8acb60" providerId="LiveId" clId="{43D021E1-A35C-49E9-B9A7-A2507E8AFB17}" dt="2022-04-29T22:36:22.003" v="33" actId="14100"/>
          <ac:picMkLst>
            <pc:docMk/>
            <pc:sldMk cId="2430929709" sldId="281"/>
            <ac:picMk id="4" creationId="{2ABA6F55-142D-4939-B5DA-B89A8AC6154F}"/>
          </ac:picMkLst>
        </pc:picChg>
        <pc:picChg chg="mod">
          <ac:chgData name="akhilchandhoke@outlook.com" userId="063b0aa5bc8acb60" providerId="LiveId" clId="{43D021E1-A35C-49E9-B9A7-A2507E8AFB17}" dt="2022-04-29T22:36:25.141" v="34" actId="14100"/>
          <ac:picMkLst>
            <pc:docMk/>
            <pc:sldMk cId="2430929709" sldId="281"/>
            <ac:picMk id="7170" creationId="{DC836C60-7908-4299-90BD-DF0F130A5FEF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950977065" sldId="282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950977065" sldId="282"/>
            <ac:spMk id="2" creationId="{A62AC9D0-2C39-4FD8-9B71-0655FEC98068}"/>
          </ac:spMkLst>
        </pc:spChg>
      </pc:sldChg>
      <pc:sldChg chg="addSp delSp modSp mod setBg addAnim delAnim setClrOvrMap">
        <pc:chgData name="akhilchandhoke@outlook.com" userId="063b0aa5bc8acb60" providerId="LiveId" clId="{43D021E1-A35C-49E9-B9A7-A2507E8AFB17}" dt="2022-04-29T22:42:44.840" v="139"/>
        <pc:sldMkLst>
          <pc:docMk/>
          <pc:sldMk cId="3515087012" sldId="283"/>
        </pc:sldMkLst>
        <pc:spChg chg="mod ord">
          <ac:chgData name="akhilchandhoke@outlook.com" userId="063b0aa5bc8acb60" providerId="LiveId" clId="{43D021E1-A35C-49E9-B9A7-A2507E8AFB17}" dt="2022-04-29T22:42:44.840" v="139"/>
          <ac:spMkLst>
            <pc:docMk/>
            <pc:sldMk cId="3515087012" sldId="283"/>
            <ac:spMk id="2" creationId="{85C4890B-9C07-4167-BCA9-B956AF1A50A3}"/>
          </ac:spMkLst>
        </pc:spChg>
        <pc:spChg chg="add del">
          <ac:chgData name="akhilchandhoke@outlook.com" userId="063b0aa5bc8acb60" providerId="LiveId" clId="{43D021E1-A35C-49E9-B9A7-A2507E8AFB17}" dt="2022-04-29T22:41:52.368" v="116" actId="26606"/>
          <ac:spMkLst>
            <pc:docMk/>
            <pc:sldMk cId="3515087012" sldId="283"/>
            <ac:spMk id="73" creationId="{621227B1-1586-4CEF-A0F1-E3C7FFBD4AB7}"/>
          </ac:spMkLst>
        </pc:spChg>
        <pc:spChg chg="add del">
          <ac:chgData name="akhilchandhoke@outlook.com" userId="063b0aa5bc8acb60" providerId="LiveId" clId="{43D021E1-A35C-49E9-B9A7-A2507E8AFB17}" dt="2022-04-29T22:41:52.368" v="116" actId="26606"/>
          <ac:spMkLst>
            <pc:docMk/>
            <pc:sldMk cId="3515087012" sldId="283"/>
            <ac:spMk id="75" creationId="{B459C3A3-8B02-4FAB-91CE-E81E1BA31F45}"/>
          </ac:spMkLst>
        </pc:spChg>
        <pc:spChg chg="add del">
          <ac:chgData name="akhilchandhoke@outlook.com" userId="063b0aa5bc8acb60" providerId="LiveId" clId="{43D021E1-A35C-49E9-B9A7-A2507E8AFB17}" dt="2022-04-29T22:41:52.368" v="116" actId="26606"/>
          <ac:spMkLst>
            <pc:docMk/>
            <pc:sldMk cId="3515087012" sldId="283"/>
            <ac:spMk id="77" creationId="{EDB366A7-87C2-43BB-AF03-1AF039EE1D19}"/>
          </ac:spMkLst>
        </pc:spChg>
        <pc:spChg chg="add del">
          <ac:chgData name="akhilchandhoke@outlook.com" userId="063b0aa5bc8acb60" providerId="LiveId" clId="{43D021E1-A35C-49E9-B9A7-A2507E8AFB17}" dt="2022-04-29T22:41:57.522" v="121" actId="26606"/>
          <ac:spMkLst>
            <pc:docMk/>
            <pc:sldMk cId="3515087012" sldId="283"/>
            <ac:spMk id="79" creationId="{60A9E987-6859-4A62-922F-51B47D50D793}"/>
          </ac:spMkLst>
        </pc:spChg>
        <pc:spChg chg="add del">
          <ac:chgData name="akhilchandhoke@outlook.com" userId="063b0aa5bc8acb60" providerId="LiveId" clId="{43D021E1-A35C-49E9-B9A7-A2507E8AFB17}" dt="2022-04-29T22:41:53.169" v="119" actId="26606"/>
          <ac:spMkLst>
            <pc:docMk/>
            <pc:sldMk cId="3515087012" sldId="283"/>
            <ac:spMk id="10246" creationId="{621227B1-1586-4CEF-A0F1-E3C7FFBD4AB7}"/>
          </ac:spMkLst>
        </pc:spChg>
        <pc:spChg chg="add del">
          <ac:chgData name="akhilchandhoke@outlook.com" userId="063b0aa5bc8acb60" providerId="LiveId" clId="{43D021E1-A35C-49E9-B9A7-A2507E8AFB17}" dt="2022-04-29T22:41:53.169" v="119" actId="26606"/>
          <ac:spMkLst>
            <pc:docMk/>
            <pc:sldMk cId="3515087012" sldId="283"/>
            <ac:spMk id="10247" creationId="{CC176C41-C92A-496F-B716-76B2F757E5F2}"/>
          </ac:spMkLst>
        </pc:spChg>
        <pc:spChg chg="add del">
          <ac:chgData name="akhilchandhoke@outlook.com" userId="063b0aa5bc8acb60" providerId="LiveId" clId="{43D021E1-A35C-49E9-B9A7-A2507E8AFB17}" dt="2022-04-29T22:41:53.169" v="119" actId="26606"/>
          <ac:spMkLst>
            <pc:docMk/>
            <pc:sldMk cId="3515087012" sldId="283"/>
            <ac:spMk id="10248" creationId="{0BFCC2FC-7421-488E-A0AF-594DCAB14130}"/>
          </ac:spMkLst>
        </pc:spChg>
        <pc:spChg chg="add del">
          <ac:chgData name="akhilchandhoke@outlook.com" userId="063b0aa5bc8acb60" providerId="LiveId" clId="{43D021E1-A35C-49E9-B9A7-A2507E8AFB17}" dt="2022-04-29T22:41:57.522" v="121" actId="26606"/>
          <ac:spMkLst>
            <pc:docMk/>
            <pc:sldMk cId="3515087012" sldId="283"/>
            <ac:spMk id="10250" creationId="{5F9F5EB8-AB42-47FD-8F4A-176C0A4B1B0A}"/>
          </ac:spMkLst>
        </pc:spChg>
        <pc:spChg chg="add del">
          <ac:chgData name="akhilchandhoke@outlook.com" userId="063b0aa5bc8acb60" providerId="LiveId" clId="{43D021E1-A35C-49E9-B9A7-A2507E8AFB17}" dt="2022-04-29T22:41:57.522" v="121" actId="26606"/>
          <ac:spMkLst>
            <pc:docMk/>
            <pc:sldMk cId="3515087012" sldId="283"/>
            <ac:spMk id="10251" creationId="{8B3AE79A-6B95-44C3-B0A5-80E2F3E60606}"/>
          </ac:spMkLst>
        </pc:spChg>
        <pc:spChg chg="add del">
          <ac:chgData name="akhilchandhoke@outlook.com" userId="063b0aa5bc8acb60" providerId="LiveId" clId="{43D021E1-A35C-49E9-B9A7-A2507E8AFB17}" dt="2022-04-29T22:41:57.522" v="121" actId="26606"/>
          <ac:spMkLst>
            <pc:docMk/>
            <pc:sldMk cId="3515087012" sldId="283"/>
            <ac:spMk id="10252" creationId="{4A49FE10-080D-48D7-80FF-9A64D270AD87}"/>
          </ac:spMkLst>
        </pc:spChg>
        <pc:picChg chg="mod">
          <ac:chgData name="akhilchandhoke@outlook.com" userId="063b0aa5bc8acb60" providerId="LiveId" clId="{43D021E1-A35C-49E9-B9A7-A2507E8AFB17}" dt="2022-04-29T22:41:57.522" v="121" actId="26606"/>
          <ac:picMkLst>
            <pc:docMk/>
            <pc:sldMk cId="3515087012" sldId="283"/>
            <ac:picMk id="10244" creationId="{EEC45A25-D61F-4CE4-BF64-B08DF24D2A84}"/>
          </ac:picMkLst>
        </pc:pic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1865297522" sldId="284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865297522" sldId="284"/>
            <ac:spMk id="2" creationId="{F239546C-8737-427E-8FB7-8FA16E50A3ED}"/>
          </ac:spMkLst>
        </pc:spChg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865297522" sldId="284"/>
            <ac:spMk id="3" creationId="{58AAB839-9EA0-4CC4-A424-9CF2608FC65F}"/>
          </ac:spMkLst>
        </pc:spChg>
      </pc:sldChg>
      <pc:sldChg chg="modSp">
        <pc:chgData name="akhilchandhoke@outlook.com" userId="063b0aa5bc8acb60" providerId="LiveId" clId="{43D021E1-A35C-49E9-B9A7-A2507E8AFB17}" dt="2022-04-29T22:42:44.840" v="139"/>
        <pc:sldMkLst>
          <pc:docMk/>
          <pc:sldMk cId="364956982" sldId="285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364956982" sldId="285"/>
            <ac:spMk id="2" creationId="{506F4F13-EA7A-4700-8610-5111AEB85202}"/>
          </ac:spMkLst>
        </pc:sp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880417954" sldId="286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880417954" sldId="286"/>
            <ac:spMk id="2" creationId="{3F0C79C3-47CA-A54A-3170-B256EDA27894}"/>
          </ac:spMkLst>
        </pc:spChg>
        <pc:graphicFrameChg chg="mod modGraphic">
          <ac:chgData name="akhilchandhoke@outlook.com" userId="063b0aa5bc8acb60" providerId="LiveId" clId="{43D021E1-A35C-49E9-B9A7-A2507E8AFB17}" dt="2022-04-29T22:37:09.486" v="38" actId="14100"/>
          <ac:graphicFrameMkLst>
            <pc:docMk/>
            <pc:sldMk cId="880417954" sldId="286"/>
            <ac:graphicFrameMk id="6" creationId="{278DF6B0-4232-4390-BD0F-69F659B298E7}"/>
          </ac:graphicFrameMkLst>
        </pc:graphicFrameChg>
        <pc:picChg chg="mod">
          <ac:chgData name="akhilchandhoke@outlook.com" userId="063b0aa5bc8acb60" providerId="LiveId" clId="{43D021E1-A35C-49E9-B9A7-A2507E8AFB17}" dt="2022-04-29T22:36:43.414" v="35" actId="1076"/>
          <ac:picMkLst>
            <pc:docMk/>
            <pc:sldMk cId="880417954" sldId="286"/>
            <ac:picMk id="4" creationId="{698CF2F8-CD69-44C2-A2AB-971019F7BBE0}"/>
          </ac:picMkLst>
        </pc:picChg>
      </pc:sldChg>
      <pc:sldChg chg="modSp mod">
        <pc:chgData name="akhilchandhoke@outlook.com" userId="063b0aa5bc8acb60" providerId="LiveId" clId="{43D021E1-A35C-49E9-B9A7-A2507E8AFB17}" dt="2022-04-29T22:42:44.840" v="139"/>
        <pc:sldMkLst>
          <pc:docMk/>
          <pc:sldMk cId="4254935894" sldId="287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4254935894" sldId="287"/>
            <ac:spMk id="2" creationId="{13B61FF3-3DE4-4FBA-8A31-ABCCC93B277B}"/>
          </ac:spMkLst>
        </pc:spChg>
        <pc:picChg chg="mod">
          <ac:chgData name="akhilchandhoke@outlook.com" userId="063b0aa5bc8acb60" providerId="LiveId" clId="{43D021E1-A35C-49E9-B9A7-A2507E8AFB17}" dt="2022-04-29T22:37:34.545" v="42" actId="14100"/>
          <ac:picMkLst>
            <pc:docMk/>
            <pc:sldMk cId="4254935894" sldId="287"/>
            <ac:picMk id="17410" creationId="{84BDAE19-C94D-4EBB-9FB2-52D3B81BE9C4}"/>
          </ac:picMkLst>
        </pc:picChg>
      </pc:sldChg>
      <pc:sldChg chg="addSp delSp modSp mod setBg">
        <pc:chgData name="akhilchandhoke@outlook.com" userId="063b0aa5bc8acb60" providerId="LiveId" clId="{43D021E1-A35C-49E9-B9A7-A2507E8AFB17}" dt="2022-04-29T22:43:07.367" v="141" actId="26606"/>
        <pc:sldMkLst>
          <pc:docMk/>
          <pc:sldMk cId="3962871007" sldId="288"/>
        </pc:sldMkLst>
        <pc:spChg chg="mod">
          <ac:chgData name="akhilchandhoke@outlook.com" userId="063b0aa5bc8acb60" providerId="LiveId" clId="{43D021E1-A35C-49E9-B9A7-A2507E8AFB17}" dt="2022-04-29T22:43:07.367" v="141" actId="26606"/>
          <ac:spMkLst>
            <pc:docMk/>
            <pc:sldMk cId="3962871007" sldId="288"/>
            <ac:spMk id="2" creationId="{0BD252C8-6FA4-4501-852E-D59EE2DF7228}"/>
          </ac:spMkLst>
        </pc:spChg>
        <pc:spChg chg="add del">
          <ac:chgData name="akhilchandhoke@outlook.com" userId="063b0aa5bc8acb60" providerId="LiveId" clId="{43D021E1-A35C-49E9-B9A7-A2507E8AFB17}" dt="2022-04-29T22:43:07.367" v="141" actId="26606"/>
          <ac:spMkLst>
            <pc:docMk/>
            <pc:sldMk cId="3962871007" sldId="288"/>
            <ac:spMk id="7" creationId="{1045B59B-615E-4718-A150-42DE5D03E1C8}"/>
          </ac:spMkLst>
        </pc:spChg>
        <pc:spChg chg="add del">
          <ac:chgData name="akhilchandhoke@outlook.com" userId="063b0aa5bc8acb60" providerId="LiveId" clId="{43D021E1-A35C-49E9-B9A7-A2507E8AFB17}" dt="2022-04-29T22:43:07.367" v="141" actId="26606"/>
          <ac:spMkLst>
            <pc:docMk/>
            <pc:sldMk cId="3962871007" sldId="288"/>
            <ac:spMk id="12" creationId="{D6CF29CD-38B8-4924-BA11-6D60517487EF}"/>
          </ac:spMkLst>
        </pc:spChg>
        <pc:spChg chg="add del">
          <ac:chgData name="akhilchandhoke@outlook.com" userId="063b0aa5bc8acb60" providerId="LiveId" clId="{43D021E1-A35C-49E9-B9A7-A2507E8AFB17}" dt="2022-04-29T22:42:28.174" v="133" actId="26606"/>
          <ac:spMkLst>
            <pc:docMk/>
            <pc:sldMk cId="3962871007" sldId="288"/>
            <ac:spMk id="18" creationId="{1CD07172-CD61-45EB-BEE3-F644503E5C8A}"/>
          </ac:spMkLst>
        </pc:spChg>
        <pc:spChg chg="add del">
          <ac:chgData name="akhilchandhoke@outlook.com" userId="063b0aa5bc8acb60" providerId="LiveId" clId="{43D021E1-A35C-49E9-B9A7-A2507E8AFB17}" dt="2022-04-29T22:42:28.174" v="133" actId="26606"/>
          <ac:spMkLst>
            <pc:docMk/>
            <pc:sldMk cId="3962871007" sldId="288"/>
            <ac:spMk id="20" creationId="{1EADA5DB-ED12-413A-AAB5-6A8D1152E6C4}"/>
          </ac:spMkLst>
        </pc:spChg>
        <pc:spChg chg="add del">
          <ac:chgData name="akhilchandhoke@outlook.com" userId="063b0aa5bc8acb60" providerId="LiveId" clId="{43D021E1-A35C-49E9-B9A7-A2507E8AFB17}" dt="2022-04-29T22:42:28.174" v="133" actId="26606"/>
          <ac:spMkLst>
            <pc:docMk/>
            <pc:sldMk cId="3962871007" sldId="288"/>
            <ac:spMk id="22" creationId="{8BA45E5C-ACB9-49E8-B4DB-5255C2376673}"/>
          </ac:spMkLst>
        </pc:spChg>
        <pc:spChg chg="add del">
          <ac:chgData name="akhilchandhoke@outlook.com" userId="063b0aa5bc8acb60" providerId="LiveId" clId="{43D021E1-A35C-49E9-B9A7-A2507E8AFB17}" dt="2022-04-29T22:42:28.174" v="133" actId="26606"/>
          <ac:spMkLst>
            <pc:docMk/>
            <pc:sldMk cId="3962871007" sldId="288"/>
            <ac:spMk id="24" creationId="{857E618C-1D7B-4A51-90C1-6106CD8A1AE7}"/>
          </ac:spMkLst>
        </pc:spChg>
        <pc:spChg chg="add del">
          <ac:chgData name="akhilchandhoke@outlook.com" userId="063b0aa5bc8acb60" providerId="LiveId" clId="{43D021E1-A35C-49E9-B9A7-A2507E8AFB17}" dt="2022-04-29T22:42:31.612" v="135" actId="26606"/>
          <ac:spMkLst>
            <pc:docMk/>
            <pc:sldMk cId="3962871007" sldId="288"/>
            <ac:spMk id="28" creationId="{9401732C-37EE-4B98-A709-9530173F3802}"/>
          </ac:spMkLst>
        </pc:spChg>
        <pc:spChg chg="add del">
          <ac:chgData name="akhilchandhoke@outlook.com" userId="063b0aa5bc8acb60" providerId="LiveId" clId="{43D021E1-A35C-49E9-B9A7-A2507E8AFB17}" dt="2022-04-29T22:42:38.844" v="137" actId="26606"/>
          <ac:spMkLst>
            <pc:docMk/>
            <pc:sldMk cId="3962871007" sldId="288"/>
            <ac:spMk id="35" creationId="{575E71FA-50BD-43F8-8C98-04339283A93D}"/>
          </ac:spMkLst>
        </pc:spChg>
        <pc:spChg chg="add del">
          <ac:chgData name="akhilchandhoke@outlook.com" userId="063b0aa5bc8acb60" providerId="LiveId" clId="{43D021E1-A35C-49E9-B9A7-A2507E8AFB17}" dt="2022-04-29T22:42:38.844" v="137" actId="26606"/>
          <ac:spMkLst>
            <pc:docMk/>
            <pc:sldMk cId="3962871007" sldId="288"/>
            <ac:spMk id="39" creationId="{E89B1776-F953-4C0F-8E85-E9C66B1EF003}"/>
          </ac:spMkLst>
        </pc:spChg>
        <pc:grpChg chg="add del">
          <ac:chgData name="akhilchandhoke@outlook.com" userId="063b0aa5bc8acb60" providerId="LiveId" clId="{43D021E1-A35C-49E9-B9A7-A2507E8AFB17}" dt="2022-04-29T22:42:28.174" v="133" actId="26606"/>
          <ac:grpSpMkLst>
            <pc:docMk/>
            <pc:sldMk cId="3962871007" sldId="288"/>
            <ac:grpSpMk id="10" creationId="{749C117F-F390-437B-ADB0-57E87EFF34F5}"/>
          </ac:grpSpMkLst>
        </pc:grpChg>
        <pc:grpChg chg="add del">
          <ac:chgData name="akhilchandhoke@outlook.com" userId="063b0aa5bc8acb60" providerId="LiveId" clId="{43D021E1-A35C-49E9-B9A7-A2507E8AFB17}" dt="2022-04-29T22:42:31.612" v="135" actId="26606"/>
          <ac:grpSpMkLst>
            <pc:docMk/>
            <pc:sldMk cId="3962871007" sldId="288"/>
            <ac:grpSpMk id="26" creationId="{749C117F-F390-437B-ADB0-57E87EFF34F5}"/>
          </ac:grpSpMkLst>
        </pc:grpChg>
        <pc:grpChg chg="add del">
          <ac:chgData name="akhilchandhoke@outlook.com" userId="063b0aa5bc8acb60" providerId="LiveId" clId="{43D021E1-A35C-49E9-B9A7-A2507E8AFB17}" dt="2022-04-29T22:42:31.612" v="135" actId="26606"/>
          <ac:grpSpMkLst>
            <pc:docMk/>
            <pc:sldMk cId="3962871007" sldId="288"/>
            <ac:grpSpMk id="29" creationId="{654E48C8-2A00-4C54-BC9C-B18EE49E9C13}"/>
          </ac:grpSpMkLst>
        </pc:grpChg>
        <pc:grpChg chg="add del">
          <ac:chgData name="akhilchandhoke@outlook.com" userId="063b0aa5bc8acb60" providerId="LiveId" clId="{43D021E1-A35C-49E9-B9A7-A2507E8AFB17}" dt="2022-04-29T22:42:38.844" v="137" actId="26606"/>
          <ac:grpSpMkLst>
            <pc:docMk/>
            <pc:sldMk cId="3962871007" sldId="288"/>
            <ac:grpSpMk id="33" creationId="{749C117F-F390-437B-ADB0-57E87EFF34F5}"/>
          </ac:grpSpMkLst>
        </pc:grpChg>
        <pc:grpChg chg="add del">
          <ac:chgData name="akhilchandhoke@outlook.com" userId="063b0aa5bc8acb60" providerId="LiveId" clId="{43D021E1-A35C-49E9-B9A7-A2507E8AFB17}" dt="2022-04-29T22:42:38.844" v="137" actId="26606"/>
          <ac:grpSpMkLst>
            <pc:docMk/>
            <pc:sldMk cId="3962871007" sldId="288"/>
            <ac:grpSpMk id="36" creationId="{CF1AA7F6-A589-4BC8-BC72-2CA6DC908398}"/>
          </ac:grpSpMkLst>
        </pc:grpChg>
        <pc:graphicFrameChg chg="add mod modGraphic">
          <ac:chgData name="akhilchandhoke@outlook.com" userId="063b0aa5bc8acb60" providerId="LiveId" clId="{43D021E1-A35C-49E9-B9A7-A2507E8AFB17}" dt="2022-04-29T22:43:07.367" v="141" actId="26606"/>
          <ac:graphicFrameMkLst>
            <pc:docMk/>
            <pc:sldMk cId="3962871007" sldId="288"/>
            <ac:graphicFrameMk id="5" creationId="{90E16F1B-A09E-4E97-956C-08B5EC5ABE99}"/>
          </ac:graphicFrameMkLst>
        </pc:graphicFrameChg>
        <pc:cxnChg chg="add del">
          <ac:chgData name="akhilchandhoke@outlook.com" userId="063b0aa5bc8acb60" providerId="LiveId" clId="{43D021E1-A35C-49E9-B9A7-A2507E8AFB17}" dt="2022-04-29T22:42:28.174" v="133" actId="26606"/>
          <ac:cxnSpMkLst>
            <pc:docMk/>
            <pc:sldMk cId="3962871007" sldId="288"/>
            <ac:cxnSpMk id="16" creationId="{20742BC3-654B-4E41-9A6A-73A42E477639}"/>
          </ac:cxnSpMkLst>
        </pc:cxnChg>
        <pc:cxnChg chg="add del">
          <ac:chgData name="akhilchandhoke@outlook.com" userId="063b0aa5bc8acb60" providerId="LiveId" clId="{43D021E1-A35C-49E9-B9A7-A2507E8AFB17}" dt="2022-04-29T22:42:31.612" v="135" actId="26606"/>
          <ac:cxnSpMkLst>
            <pc:docMk/>
            <pc:sldMk cId="3962871007" sldId="288"/>
            <ac:cxnSpMk id="27" creationId="{20742BC3-654B-4E41-9A6A-73A42E477639}"/>
          </ac:cxnSpMkLst>
        </pc:cxnChg>
        <pc:cxnChg chg="add del">
          <ac:chgData name="akhilchandhoke@outlook.com" userId="063b0aa5bc8acb60" providerId="LiveId" clId="{43D021E1-A35C-49E9-B9A7-A2507E8AFB17}" dt="2022-04-29T22:42:38.844" v="137" actId="26606"/>
          <ac:cxnSpMkLst>
            <pc:docMk/>
            <pc:sldMk cId="3962871007" sldId="288"/>
            <ac:cxnSpMk id="34" creationId="{20742BC3-654B-4E41-9A6A-73A42E477639}"/>
          </ac:cxnSpMkLst>
        </pc:cxnChg>
        <pc:cxnChg chg="add del">
          <ac:chgData name="akhilchandhoke@outlook.com" userId="063b0aa5bc8acb60" providerId="LiveId" clId="{43D021E1-A35C-49E9-B9A7-A2507E8AFB17}" dt="2022-04-29T22:42:38.844" v="137" actId="26606"/>
          <ac:cxnSpMkLst>
            <pc:docMk/>
            <pc:sldMk cId="3962871007" sldId="288"/>
            <ac:cxnSpMk id="40" creationId="{997356D0-D934-42B9-8291-DF34A3AC0CFE}"/>
          </ac:cxnSpMkLst>
        </pc:cxnChg>
      </pc:sldChg>
      <pc:sldChg chg="addSp delSp modSp ord">
        <pc:chgData name="akhilchandhoke@outlook.com" userId="063b0aa5bc8acb60" providerId="LiveId" clId="{43D021E1-A35C-49E9-B9A7-A2507E8AFB17}" dt="2022-04-29T22:50:57.195" v="153" actId="1076"/>
        <pc:sldMkLst>
          <pc:docMk/>
          <pc:sldMk cId="4279598271" sldId="289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4279598271" sldId="289"/>
            <ac:spMk id="2" creationId="{FCBC6F66-E438-4C51-A6BF-0EC0C7A103CF}"/>
          </ac:spMkLst>
        </pc:spChg>
        <pc:picChg chg="add mod">
          <ac:chgData name="akhilchandhoke@outlook.com" userId="063b0aa5bc8acb60" providerId="LiveId" clId="{43D021E1-A35C-49E9-B9A7-A2507E8AFB17}" dt="2022-04-29T22:50:57.195" v="153" actId="1076"/>
          <ac:picMkLst>
            <pc:docMk/>
            <pc:sldMk cId="4279598271" sldId="289"/>
            <ac:picMk id="5" creationId="{42D6595C-10BC-02F9-14E9-78C861FE0979}"/>
          </ac:picMkLst>
        </pc:picChg>
        <pc:picChg chg="del">
          <ac:chgData name="akhilchandhoke@outlook.com" userId="063b0aa5bc8acb60" providerId="LiveId" clId="{43D021E1-A35C-49E9-B9A7-A2507E8AFB17}" dt="2022-04-29T22:48:09.935" v="145" actId="478"/>
          <ac:picMkLst>
            <pc:docMk/>
            <pc:sldMk cId="4279598271" sldId="289"/>
            <ac:picMk id="22530" creationId="{B80AA33D-FDD3-4F88-9D21-E06977BA9883}"/>
          </ac:picMkLst>
        </pc:picChg>
        <pc:picChg chg="mod">
          <ac:chgData name="akhilchandhoke@outlook.com" userId="063b0aa5bc8acb60" providerId="LiveId" clId="{43D021E1-A35C-49E9-B9A7-A2507E8AFB17}" dt="2022-04-29T22:50:54.022" v="152" actId="1076"/>
          <ac:picMkLst>
            <pc:docMk/>
            <pc:sldMk cId="4279598271" sldId="289"/>
            <ac:picMk id="22532" creationId="{E1881D76-5C87-4E29-9A8A-1C5F750EED6E}"/>
          </ac:picMkLst>
        </pc:picChg>
      </pc:sldChg>
      <pc:sldChg chg="delSp modSp del ord">
        <pc:chgData name="akhilchandhoke@outlook.com" userId="063b0aa5bc8acb60" providerId="LiveId" clId="{43D021E1-A35C-49E9-B9A7-A2507E8AFB17}" dt="2022-04-29T22:51:02.524" v="154" actId="47"/>
        <pc:sldMkLst>
          <pc:docMk/>
          <pc:sldMk cId="1568458508" sldId="290"/>
        </pc:sldMkLst>
        <pc:spChg chg="mod">
          <ac:chgData name="akhilchandhoke@outlook.com" userId="063b0aa5bc8acb60" providerId="LiveId" clId="{43D021E1-A35C-49E9-B9A7-A2507E8AFB17}" dt="2022-04-29T22:42:44.840" v="139"/>
          <ac:spMkLst>
            <pc:docMk/>
            <pc:sldMk cId="1568458508" sldId="290"/>
            <ac:spMk id="2" creationId="{FCBC6F66-E438-4C51-A6BF-0EC0C7A103CF}"/>
          </ac:spMkLst>
        </pc:spChg>
        <pc:picChg chg="del mod">
          <ac:chgData name="akhilchandhoke@outlook.com" userId="063b0aa5bc8acb60" providerId="LiveId" clId="{43D021E1-A35C-49E9-B9A7-A2507E8AFB17}" dt="2022-04-29T22:50:47.004" v="150" actId="21"/>
          <ac:picMkLst>
            <pc:docMk/>
            <pc:sldMk cId="1568458508" sldId="290"/>
            <ac:picMk id="23556" creationId="{3EEA5B14-875D-4D2C-A72E-8B180C94D812}"/>
          </ac:picMkLst>
        </pc:picChg>
        <pc:picChg chg="del">
          <ac:chgData name="akhilchandhoke@outlook.com" userId="063b0aa5bc8acb60" providerId="LiveId" clId="{43D021E1-A35C-49E9-B9A7-A2507E8AFB17}" dt="2022-04-29T22:50:43.101" v="149" actId="478"/>
          <ac:picMkLst>
            <pc:docMk/>
            <pc:sldMk cId="1568458508" sldId="290"/>
            <ac:picMk id="23558" creationId="{AE18D016-0C71-44AF-89D4-D51AC30A0E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58FEF-1A0C-4960-B7DE-8D5E833720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FBD87-1698-4744-B2A2-719EDE2E4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FBD87-1698-4744-B2A2-719EDE2E49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90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1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5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4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6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6CE7D5-CF57-46EF-B807-FDD0502418D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9803" y="4735775"/>
            <a:ext cx="7006998" cy="115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900" b="1" spc="100">
                <a:solidFill>
                  <a:schemeClr val="tx1"/>
                </a:solidFill>
              </a:rPr>
              <a:t>Diabetes Healthcare Classification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D71FA355-932D-E18D-E35C-6835DF6B0D5B}"/>
              </a:ext>
            </a:extLst>
          </p:cNvPr>
          <p:cNvSpPr txBox="1"/>
          <p:nvPr/>
        </p:nvSpPr>
        <p:spPr>
          <a:xfrm>
            <a:off x="4219802" y="1045600"/>
            <a:ext cx="7006998" cy="3370634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Team 12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Hardik Bhojwani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Amirhossein Aliyan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Akhil Chandhoke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Reza Seyedhosseini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/>
              <a:t>Sahib Malhotra</a:t>
            </a:r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5294-101A-490E-B165-827C070F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F2E1A-A2F2-4525-9FF7-BA97B4C8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81" y="1608947"/>
            <a:ext cx="4401010" cy="1472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FD730-B112-46FB-A233-C87F111F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0" y="2706624"/>
            <a:ext cx="4964563" cy="39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B270-4305-42CB-906D-BCD0E51A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1D42-E11E-475E-8C1E-154BB511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for logistic regression: 0.8208250398883623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FA618-7A96-4D0D-A401-2BF6EFB7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7" y="2333013"/>
            <a:ext cx="6254162" cy="40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0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EBF7-2B86-2807-073D-1C153806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KNN with </a:t>
            </a:r>
            <a:r>
              <a:rPr lang="en-US" dirty="0" err="1">
                <a:cs typeface="Calibri Light"/>
              </a:rPr>
              <a:t>GridSearchCV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6E4B1-9885-4DB1-B08B-02FC650C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696"/>
            <a:ext cx="9571549" cy="39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90D5-980A-4D1C-93B7-4799CF33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A1E-2067-4185-9ADF-C78DA09E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88" y="1893836"/>
            <a:ext cx="4853670" cy="155823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8E276EF3-FA46-4833-BD2D-6AACF3728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6" y="1547793"/>
            <a:ext cx="4631166" cy="3471394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DC23699-BAC5-4769-956F-C039C4FC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9604"/>
              </p:ext>
            </p:extLst>
          </p:nvPr>
        </p:nvGraphicFramePr>
        <p:xfrm>
          <a:off x="1951498" y="50923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943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KNN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6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22BD-7BB1-4685-ACA6-1D28A36E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</a:t>
            </a:r>
            <a:r>
              <a:rPr lang="en-US" dirty="0" err="1"/>
              <a:t>n_neighbors</a:t>
            </a:r>
            <a:r>
              <a:rPr lang="en-US" dirty="0"/>
              <a:t> on accuracy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B8CF2-E655-4FD3-9619-BF10689F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" y="1839782"/>
            <a:ext cx="11316305" cy="206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2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14A-130A-4540-BA13-22FC8C2B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4D78-5EFA-45EC-BBF8-A375FF11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for KNN with K=20 with features: 0.8141129933054025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CBEA5BE-ACC8-4BBD-AE6D-08A96ABB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89" y="2563435"/>
            <a:ext cx="5437868" cy="36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56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AAE6-4F79-ECBF-F3A3-74486E09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Linear SVM with </a:t>
            </a:r>
            <a:r>
              <a:rPr lang="en-US" dirty="0" err="1">
                <a:cs typeface="Calibri Light"/>
              </a:rPr>
              <a:t>GridSearchCV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2D0D-BD30-45E8-887E-4F1C40D9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3" y="1540809"/>
            <a:ext cx="10322054" cy="233450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F67E1F-A0BB-448C-80B2-705ADBE4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62870"/>
              </p:ext>
            </p:extLst>
          </p:nvPr>
        </p:nvGraphicFramePr>
        <p:xfrm>
          <a:off x="1712686" y="41746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943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linear SVM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5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C9D0-2C39-4FD8-9B71-0655FEC9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D7A29-CD99-476F-B222-7C811D08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3" y="1560260"/>
            <a:ext cx="4103726" cy="146697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FC927BB-EFB0-489E-ACFC-C4B9279E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436"/>
            <a:ext cx="5452872" cy="39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AAE6-4F79-ECBF-F3A3-74486E09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Kernel SVM with </a:t>
            </a:r>
            <a:r>
              <a:rPr lang="en-US" dirty="0" err="1">
                <a:cs typeface="Calibri Light"/>
              </a:rPr>
              <a:t>GridSearchCV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F67E1F-A0BB-448C-80B2-705ADBE4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8969"/>
              </p:ext>
            </p:extLst>
          </p:nvPr>
        </p:nvGraphicFramePr>
        <p:xfrm>
          <a:off x="1673981" y="485687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943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Kernel SVM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C and 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10000, 0.0001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AE672F-0B0B-47D3-83C7-FC1564AA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32" y="1614882"/>
            <a:ext cx="9552498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4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C9D0-2C39-4FD8-9B71-0655FEC9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Kernel</a:t>
            </a:r>
            <a:r>
              <a:rPr lang="en-US" dirty="0"/>
              <a:t> SVM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6F55-142D-4939-B5DA-B89A8AC6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26" y="1267370"/>
            <a:ext cx="4683033" cy="153933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C836C60-7908-4299-90BD-DF0F130A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40" y="2529538"/>
            <a:ext cx="4844080" cy="396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242C5-8E38-927E-0646-A2B6091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Motivation For The Project 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7D3C-2D6A-DCFC-24AA-5D89DE7C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EFFFF"/>
              </a:solidFill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Diabetes is o</a:t>
            </a:r>
            <a:r>
              <a:rPr lang="en-US" dirty="0">
                <a:solidFill>
                  <a:srgbClr val="FEFFFF"/>
                </a:solidFill>
                <a:ea typeface="+mn-lt"/>
                <a:cs typeface="+mn-lt"/>
              </a:rPr>
              <a:t>ne of the most prevalent chronic diseases in the United States,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FEFFFF"/>
              </a:solidFill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FEFFFF"/>
              </a:solidFill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EFFFF"/>
                </a:solidFill>
                <a:ea typeface="+mn-lt"/>
                <a:cs typeface="+mn-lt"/>
              </a:rPr>
              <a:t>Understand what factors lead to diabetes in a person.</a:t>
            </a:r>
            <a:endParaRPr lang="en-US" dirty="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7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5B4B-FCE2-F225-1041-BE7238A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Gaussian Naïve 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1762-BB3D-B7EE-29CD-9BAC0CE8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16"/>
            <a:ext cx="10515600" cy="4351338"/>
          </a:xfrm>
        </p:spPr>
        <p:txBody>
          <a:bodyPr/>
          <a:lstStyle/>
          <a:p>
            <a:r>
              <a:rPr lang="en-US" dirty="0"/>
              <a:t>AUC for </a:t>
            </a:r>
            <a:r>
              <a:rPr lang="en-US" dirty="0" err="1"/>
              <a:t>GaussianNB</a:t>
            </a:r>
            <a:r>
              <a:rPr lang="en-US" dirty="0"/>
              <a:t> with features:0.7866083095857715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19CDCD2-2657-414E-937D-374EFB8A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3" y="1958674"/>
            <a:ext cx="5471735" cy="37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A28C5E9-1818-46A9-81F2-0B9214012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34368"/>
              </p:ext>
            </p:extLst>
          </p:nvPr>
        </p:nvGraphicFramePr>
        <p:xfrm>
          <a:off x="787869" y="5672650"/>
          <a:ext cx="10616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0438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1365824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</a:t>
                      </a:r>
                      <a:r>
                        <a:rPr lang="en-US" dirty="0" err="1"/>
                        <a:t>Gausian</a:t>
                      </a:r>
                      <a:r>
                        <a:rPr lang="en-US" dirty="0"/>
                        <a:t> NB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0.7754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0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C9D0-2C39-4FD8-9B71-0655FEC9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Gaussian Naïve Bayes </a:t>
            </a:r>
            <a:r>
              <a:rPr lang="en-US" dirty="0"/>
              <a:t>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836C60-7908-4299-90BD-DF0F130A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7811" y="2635216"/>
            <a:ext cx="4505325" cy="36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8AB78-6693-431E-8B3A-7A075C4D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33" y="1906754"/>
            <a:ext cx="4817442" cy="16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79C3-47CA-A54A-3170-B256EDA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Decision Tree with </a:t>
            </a:r>
            <a:r>
              <a:rPr lang="en-US" dirty="0" err="1">
                <a:ea typeface="+mj-lt"/>
                <a:cs typeface="+mj-lt"/>
              </a:rPr>
              <a:t>GridSearchCV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59A52-2297-4E27-BE0B-8364AEAC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0" y="1841549"/>
            <a:ext cx="10616262" cy="1825727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278DF6B0-4232-4390-BD0F-69F659B2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91127"/>
              </p:ext>
            </p:extLst>
          </p:nvPr>
        </p:nvGraphicFramePr>
        <p:xfrm>
          <a:off x="774095" y="4416603"/>
          <a:ext cx="10616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0438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1365824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Decision Tree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max_leaf_nodes</a:t>
                      </a:r>
                      <a:r>
                        <a:rPr lang="en-US" dirty="0"/>
                        <a:t>,  and </a:t>
                      </a:r>
                      <a:r>
                        <a:rPr lang="en-US" dirty="0" err="1"/>
                        <a:t>min_samples_split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4, 9, 2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2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90B-9C07-4167-BCA9-B956AF1A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Visualization</a:t>
            </a: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EC45A25-D61F-4CE4-BF64-B08DF24D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9" y="1608369"/>
            <a:ext cx="10214882" cy="50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8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4F13-EA7A-4700-8610-5111AEB8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B59F-C343-4E4C-91F6-E81474D7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95" y="1337704"/>
            <a:ext cx="5554068" cy="184265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3C06A88-9850-4AE1-96C8-2DD5F16B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5" y="2549435"/>
            <a:ext cx="4763105" cy="384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546C-8737-427E-8FB7-8FA16E5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B839-9EA0-4CC4-A424-9CF2608F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for Decision Tree with features:0.7810301592019852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F242D635-14B7-4571-8DB8-09D25EB8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60" y="2600855"/>
            <a:ext cx="5268617" cy="35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9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79C3-47CA-A54A-3170-B256EDA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</a:t>
            </a:r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278DF6B0-4232-4390-BD0F-69F659B2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28035"/>
              </p:ext>
            </p:extLst>
          </p:nvPr>
        </p:nvGraphicFramePr>
        <p:xfrm>
          <a:off x="838200" y="3135376"/>
          <a:ext cx="10430237" cy="14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346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1341891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497162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497162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497162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8CF2F8-CD69-44C2-A2AB-971019F7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10994" cy="9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7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E43-DD48-9AE6-C993-619CBDB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 with </a:t>
            </a:r>
            <a:r>
              <a:rPr lang="en-US" dirty="0" err="1">
                <a:ea typeface="+mj-lt"/>
                <a:cs typeface="+mj-lt"/>
              </a:rPr>
              <a:t>GridSearchCV</a:t>
            </a:r>
            <a:r>
              <a:rPr lang="en-US" dirty="0">
                <a:ea typeface="+mj-lt"/>
                <a:cs typeface="+mj-lt"/>
              </a:rPr>
              <a:t> on sampled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3406-7CB9-4EBD-B7E7-820636B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9" y="1529562"/>
            <a:ext cx="10616262" cy="3382807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9794CA10-2220-4698-BAE7-4FEF6B30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22351"/>
              </p:ext>
            </p:extLst>
          </p:nvPr>
        </p:nvGraphicFramePr>
        <p:xfrm>
          <a:off x="787869" y="5132641"/>
          <a:ext cx="10616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0438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1365824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Random Forest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max_leaf_nodes</a:t>
                      </a:r>
                      <a:r>
                        <a:rPr lang="en-US" dirty="0"/>
                        <a:t>,  and </a:t>
                      </a:r>
                      <a:r>
                        <a:rPr lang="en-US" dirty="0" err="1"/>
                        <a:t>min_samples_split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6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1FF3-3DE4-4FBA-8A31-ABCCC93B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based on Random Forest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4BDAE19-C94D-4EBB-9FB2-52D3B81B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7926"/>
            <a:ext cx="10262616" cy="45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3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F66-E438-4C51-A6BF-0EC0C7A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1881D76-5C87-4E29-9A8A-1C5F750E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35" y="1914976"/>
            <a:ext cx="5325533" cy="39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6595C-10BC-02F9-14E9-78C861FE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1" y="1914976"/>
            <a:ext cx="5325533" cy="39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D70-57BB-77E0-75D9-5578C124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A978-A1AD-2D06-99B6-8DBCCB6F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Number of Observations: 253680</a:t>
            </a:r>
          </a:p>
          <a:p>
            <a:r>
              <a:rPr lang="en-US" dirty="0">
                <a:cs typeface="Calibri"/>
              </a:rPr>
              <a:t>Data Columns: 22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Diabetes_binary</a:t>
            </a:r>
            <a:r>
              <a:rPr lang="en-US" dirty="0">
                <a:cs typeface="Calibri"/>
              </a:rPr>
              <a:t>	</a:t>
            </a:r>
            <a:r>
              <a:rPr lang="en-US" dirty="0" err="1">
                <a:cs typeface="Calibri"/>
              </a:rPr>
              <a:t>HighBP</a:t>
            </a:r>
            <a:r>
              <a:rPr lang="en-US" dirty="0">
                <a:cs typeface="Calibri"/>
              </a:rPr>
              <a:t>				</a:t>
            </a:r>
            <a:r>
              <a:rPr lang="en-US" dirty="0" err="1">
                <a:cs typeface="Calibri"/>
              </a:rPr>
              <a:t>HighChol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CholCheck</a:t>
            </a:r>
            <a:r>
              <a:rPr lang="en-US" dirty="0">
                <a:cs typeface="Calibri"/>
              </a:rPr>
              <a:t>		BMI				Smoker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Stroke 			</a:t>
            </a:r>
            <a:r>
              <a:rPr lang="en-US" dirty="0" err="1">
                <a:cs typeface="Calibri"/>
              </a:rPr>
              <a:t>HeartDiseaseorAttack</a:t>
            </a:r>
            <a:r>
              <a:rPr lang="en-US" dirty="0">
                <a:cs typeface="Calibri"/>
              </a:rPr>
              <a:t> 	</a:t>
            </a:r>
            <a:r>
              <a:rPr lang="en-US" dirty="0" err="1">
                <a:cs typeface="Calibri"/>
              </a:rPr>
              <a:t>PhysActivity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Fruits			Veggies			</a:t>
            </a:r>
            <a:r>
              <a:rPr lang="en-US" dirty="0" err="1">
                <a:cs typeface="Calibri"/>
              </a:rPr>
              <a:t>HvyAlcoholConsump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AnyHealthcare</a:t>
            </a:r>
            <a:r>
              <a:rPr lang="en-US" dirty="0">
                <a:cs typeface="Calibri"/>
              </a:rPr>
              <a:t>		</a:t>
            </a:r>
            <a:r>
              <a:rPr lang="en-US" dirty="0" err="1">
                <a:cs typeface="Calibri"/>
              </a:rPr>
              <a:t>NoDocbcCost</a:t>
            </a:r>
            <a:r>
              <a:rPr lang="en-US" dirty="0">
                <a:cs typeface="Calibri"/>
              </a:rPr>
              <a:t>			</a:t>
            </a:r>
            <a:r>
              <a:rPr lang="en-US" dirty="0" err="1">
                <a:cs typeface="Calibri"/>
              </a:rPr>
              <a:t>GenHlth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MentHlth</a:t>
            </a:r>
            <a:r>
              <a:rPr lang="en-US" dirty="0">
                <a:cs typeface="Calibri"/>
              </a:rPr>
              <a:t>		</a:t>
            </a:r>
            <a:r>
              <a:rPr lang="en-US" dirty="0" err="1">
                <a:cs typeface="Calibri"/>
              </a:rPr>
              <a:t>PhysHlth</a:t>
            </a:r>
            <a:r>
              <a:rPr lang="en-US" dirty="0">
                <a:cs typeface="Calibri"/>
              </a:rPr>
              <a:t>			</a:t>
            </a:r>
            <a:r>
              <a:rPr lang="en-US" dirty="0" err="1">
                <a:cs typeface="Calibri"/>
              </a:rPr>
              <a:t>DiffWalk</a:t>
            </a:r>
            <a:r>
              <a:rPr lang="en-US" dirty="0"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Sex 			Age 				Education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207490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52C8-6FA4-4501-852E-D59EE2D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E16F1B-A09E-4E97-956C-08B5EC5AB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84138"/>
              </p:ext>
            </p:extLst>
          </p:nvPr>
        </p:nvGraphicFramePr>
        <p:xfrm>
          <a:off x="770467" y="1891342"/>
          <a:ext cx="10515600" cy="4152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6485">
                  <a:extLst>
                    <a:ext uri="{9D8B030D-6E8A-4147-A177-3AD203B41FA5}">
                      <a16:colId xmlns:a16="http://schemas.microsoft.com/office/drawing/2014/main" val="1534439878"/>
                    </a:ext>
                  </a:extLst>
                </a:gridCol>
                <a:gridCol w="5505753">
                  <a:extLst>
                    <a:ext uri="{9D8B030D-6E8A-4147-A177-3AD203B41FA5}">
                      <a16:colId xmlns:a16="http://schemas.microsoft.com/office/drawing/2014/main" val="1147526555"/>
                    </a:ext>
                  </a:extLst>
                </a:gridCol>
                <a:gridCol w="1136952">
                  <a:extLst>
                    <a:ext uri="{9D8B030D-6E8A-4147-A177-3AD203B41FA5}">
                      <a16:colId xmlns:a16="http://schemas.microsoft.com/office/drawing/2014/main" val="3779209363"/>
                    </a:ext>
                  </a:extLst>
                </a:gridCol>
                <a:gridCol w="966410">
                  <a:extLst>
                    <a:ext uri="{9D8B030D-6E8A-4147-A177-3AD203B41FA5}">
                      <a16:colId xmlns:a16="http://schemas.microsoft.com/office/drawing/2014/main" val="1996914561"/>
                    </a:ext>
                  </a:extLst>
                </a:gridCol>
              </a:tblGrid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Hyperparameter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Train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52288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K=10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55620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K=20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89544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Linear SVM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C=0.1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413401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Kernel SVM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 and gamma=10000,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45657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Gaussian Naïve Bayes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15434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max_depth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max_leaf_nodes</a:t>
                      </a:r>
                      <a:r>
                        <a:rPr lang="en-US" sz="1600" u="none" strike="noStrike" dirty="0">
                          <a:effectLst/>
                        </a:rPr>
                        <a:t>,  and </a:t>
                      </a:r>
                      <a:r>
                        <a:rPr lang="en-US" sz="16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600" u="none" strike="noStrike" dirty="0">
                          <a:effectLst/>
                        </a:rPr>
                        <a:t>=4, 9,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95034"/>
                  </a:ext>
                </a:extLst>
              </a:tr>
              <a:tr h="51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max_depth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max_leaf_nodes</a:t>
                      </a:r>
                      <a:r>
                        <a:rPr lang="en-US" sz="1600" u="none" strike="noStrike" dirty="0">
                          <a:effectLst/>
                        </a:rPr>
                        <a:t>,  and </a:t>
                      </a:r>
                      <a:r>
                        <a:rPr lang="en-US" sz="16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600" u="none" strike="noStrike" dirty="0">
                          <a:effectLst/>
                        </a:rPr>
                        <a:t>=5, 10, 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E0F38F4B-087A-8B1B-635C-B99AA90BD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6513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4D31-FB2E-EF49-0D26-E1329CE0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919" y="720237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Thank you for your attention.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B344-B560-2E26-8F1D-5319716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and type check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3B011-E643-403C-BA10-64351045B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85" y="1627927"/>
            <a:ext cx="10195905" cy="3602146"/>
          </a:xfrm>
        </p:spPr>
      </p:pic>
    </p:spTree>
    <p:extLst>
      <p:ext uri="{BB962C8B-B14F-4D97-AF65-F5344CB8AC3E}">
        <p14:creationId xmlns:p14="http://schemas.microsoft.com/office/powerpoint/2010/main" val="29159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51CE-FE45-EFBC-C46C-E0F0732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Models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511-194C-1093-96C8-F3C5DE3F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Logistic Regression</a:t>
            </a:r>
          </a:p>
          <a:p>
            <a:r>
              <a:rPr lang="en-US">
                <a:cs typeface="Calibri"/>
              </a:rPr>
              <a:t>KNN</a:t>
            </a:r>
          </a:p>
          <a:p>
            <a:r>
              <a:rPr lang="en-US">
                <a:cs typeface="Calibri"/>
              </a:rPr>
              <a:t>Linear SVM</a:t>
            </a:r>
          </a:p>
          <a:p>
            <a:r>
              <a:rPr lang="en-US">
                <a:cs typeface="Calibri"/>
              </a:rPr>
              <a:t>Kernel SVM</a:t>
            </a:r>
          </a:p>
          <a:p>
            <a:r>
              <a:rPr lang="en-US">
                <a:cs typeface="Calibri"/>
              </a:rPr>
              <a:t>Gaussian Naïve Bayes</a:t>
            </a:r>
          </a:p>
          <a:p>
            <a:r>
              <a:rPr lang="en-US">
                <a:cs typeface="Calibri"/>
              </a:rPr>
              <a:t>Decision Tree</a:t>
            </a:r>
          </a:p>
          <a:p>
            <a:r>
              <a:rPr lang="en-US"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2821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26BA-9C9A-06CA-1F69-41CD7436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 Regression with Grid Search for feature selection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5800F-8AAD-4668-AA59-3E9F1C2D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4" y="2190518"/>
            <a:ext cx="11217529" cy="21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6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B7E3-9498-4547-8472-6ECFAACE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obtained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B986A-6F7F-40F5-9B47-97228EC86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86441" cy="3731704"/>
          </a:xfrm>
        </p:spPr>
      </p:pic>
    </p:spTree>
    <p:extLst>
      <p:ext uri="{BB962C8B-B14F-4D97-AF65-F5344CB8AC3E}">
        <p14:creationId xmlns:p14="http://schemas.microsoft.com/office/powerpoint/2010/main" val="27281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B7E3-9498-4547-8472-6ECFAACE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obtained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7D5A40-BF27-4B04-AB34-596578AE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959"/>
            <a:ext cx="10335768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033-1103-45B3-BC19-92AD27A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features on AOC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AF1BEB-8577-4AE1-A935-AE7A71B9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9167"/>
          <a:stretch/>
        </p:blipFill>
        <p:spPr>
          <a:xfrm>
            <a:off x="438705" y="1690688"/>
            <a:ext cx="11314589" cy="2328333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E2103AF-4C47-4267-BDBC-37F26AA4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70081"/>
              </p:ext>
            </p:extLst>
          </p:nvPr>
        </p:nvGraphicFramePr>
        <p:xfrm>
          <a:off x="1843315" y="448917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943">
                  <a:extLst>
                    <a:ext uri="{9D8B030D-6E8A-4147-A177-3AD203B41FA5}">
                      <a16:colId xmlns:a16="http://schemas.microsoft.com/office/drawing/2014/main" val="4280974347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50247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train accuracy for Logistic Regression from </a:t>
                      </a:r>
                      <a:r>
                        <a:rPr lang="en-US" dirty="0" err="1"/>
                        <a:t>GridSearchCV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best value for parameter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155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564</Words>
  <Application>Microsoft Office PowerPoint</Application>
  <PresentationFormat>Widescreen</PresentationFormat>
  <Paragraphs>160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office theme</vt:lpstr>
      <vt:lpstr>Integral</vt:lpstr>
      <vt:lpstr>Diabetes Healthcare Classification</vt:lpstr>
      <vt:lpstr>Motivation For The Project </vt:lpstr>
      <vt:lpstr>Data Exploration</vt:lpstr>
      <vt:lpstr>Data Cleaning and type check</vt:lpstr>
      <vt:lpstr>Classification Models</vt:lpstr>
      <vt:lpstr>Logistic Regression with Grid Search for feature selection</vt:lpstr>
      <vt:lpstr>Comparing the obtained results</vt:lpstr>
      <vt:lpstr>Comparing the obtained results</vt:lpstr>
      <vt:lpstr>Effect of features on AOC</vt:lpstr>
      <vt:lpstr>Logistic Regression Results</vt:lpstr>
      <vt:lpstr>ROC and AUC</vt:lpstr>
      <vt:lpstr>KNN with GridSearchCV</vt:lpstr>
      <vt:lpstr>KNN Results</vt:lpstr>
      <vt:lpstr>Effect of n_neighbors on accuracy</vt:lpstr>
      <vt:lpstr>ROC and AUC</vt:lpstr>
      <vt:lpstr>Linear SVM with GridSearchCV</vt:lpstr>
      <vt:lpstr>Linear SVM Results</vt:lpstr>
      <vt:lpstr>Kernel SVM with GridSearchCV</vt:lpstr>
      <vt:lpstr>Kernel SVM Results</vt:lpstr>
      <vt:lpstr>Gaussian Naïve Bayes</vt:lpstr>
      <vt:lpstr>Gaussian Naïve Bayes Results</vt:lpstr>
      <vt:lpstr>Decision Tree with GridSearchCV</vt:lpstr>
      <vt:lpstr>Tree Visualization</vt:lpstr>
      <vt:lpstr>Decision Tree Results</vt:lpstr>
      <vt:lpstr>ROC and AUC</vt:lpstr>
      <vt:lpstr>Random Forest</vt:lpstr>
      <vt:lpstr>Random Forest with GridSearchCV on sampled data</vt:lpstr>
      <vt:lpstr>Feature importance based on Random Forest</vt:lpstr>
      <vt:lpstr>Exploring the data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akhilchandhoke@outlook.com</cp:lastModifiedBy>
  <cp:revision>42</cp:revision>
  <dcterms:created xsi:type="dcterms:W3CDTF">2022-04-29T17:25:08Z</dcterms:created>
  <dcterms:modified xsi:type="dcterms:W3CDTF">2022-04-29T23:02:32Z</dcterms:modified>
</cp:coreProperties>
</file>