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82" r:id="rId4"/>
    <p:sldId id="269" r:id="rId5"/>
    <p:sldId id="278" r:id="rId6"/>
    <p:sldId id="270" r:id="rId7"/>
    <p:sldId id="279" r:id="rId8"/>
    <p:sldId id="280" r:id="rId9"/>
    <p:sldId id="281" r:id="rId10"/>
    <p:sldId id="277" r:id="rId11"/>
    <p:sldId id="283" r:id="rId12"/>
    <p:sldId id="284" r:id="rId13"/>
    <p:sldId id="273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>
        <p:guide orient="horz" pos="2160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9D2CE1-7BB6-434D-982A-88CB7CAD83F0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211086A-98F7-4361-8237-5C150325E598}">
      <dgm:prSet phldrT="[文本]" custT="1"/>
      <dgm:spPr/>
      <dgm:t>
        <a:bodyPr/>
        <a:lstStyle/>
        <a:p>
          <a:r>
            <a:rPr lang="en-US" altLang="zh-CN" sz="2000" b="1" dirty="0" smtClean="0"/>
            <a:t>Dataset</a:t>
          </a:r>
        </a:p>
      </dgm:t>
    </dgm:pt>
    <dgm:pt modelId="{88E4F325-B252-4757-8BF7-2BC45593C70C}" type="parTrans" cxnId="{48D91CC4-E0B8-45A0-A1A0-13E159F6D2D6}">
      <dgm:prSet/>
      <dgm:spPr/>
      <dgm:t>
        <a:bodyPr/>
        <a:lstStyle/>
        <a:p>
          <a:endParaRPr lang="zh-CN" altLang="en-US"/>
        </a:p>
      </dgm:t>
    </dgm:pt>
    <dgm:pt modelId="{8BC48E61-5D2E-4D7F-893E-F78509B09F53}" type="sibTrans" cxnId="{48D91CC4-E0B8-45A0-A1A0-13E159F6D2D6}">
      <dgm:prSet/>
      <dgm:spPr/>
      <dgm:t>
        <a:bodyPr/>
        <a:lstStyle/>
        <a:p>
          <a:endParaRPr lang="zh-CN" altLang="en-US"/>
        </a:p>
      </dgm:t>
    </dgm:pt>
    <dgm:pt modelId="{46F97614-7F04-448E-AE9F-F47275AC3848}">
      <dgm:prSet phldrT="[文本]" custT="1"/>
      <dgm:spPr/>
      <dgm:t>
        <a:bodyPr/>
        <a:lstStyle/>
        <a:p>
          <a:r>
            <a:rPr lang="en-US" sz="2000" b="0" dirty="0" smtClean="0"/>
            <a:t>Parking information data</a:t>
          </a:r>
          <a:endParaRPr lang="zh-CN" altLang="en-US" sz="2000" b="0" dirty="0"/>
        </a:p>
      </dgm:t>
    </dgm:pt>
    <dgm:pt modelId="{B59B8B5E-39C3-42B3-96FC-ECD050446D5A}" type="parTrans" cxnId="{4C8B0F24-6254-48B5-9F03-608DCA92F1D0}">
      <dgm:prSet/>
      <dgm:spPr/>
      <dgm:t>
        <a:bodyPr/>
        <a:lstStyle/>
        <a:p>
          <a:endParaRPr lang="zh-CN" altLang="en-US"/>
        </a:p>
      </dgm:t>
    </dgm:pt>
    <dgm:pt modelId="{1CE1D89E-DB55-4F02-9AD9-0777D3E91FD3}" type="sibTrans" cxnId="{4C8B0F24-6254-48B5-9F03-608DCA92F1D0}">
      <dgm:prSet/>
      <dgm:spPr/>
      <dgm:t>
        <a:bodyPr/>
        <a:lstStyle/>
        <a:p>
          <a:endParaRPr lang="zh-CN" altLang="en-US"/>
        </a:p>
      </dgm:t>
    </dgm:pt>
    <dgm:pt modelId="{8B8A72CC-2A02-46D2-B197-1B987D4E2D91}">
      <dgm:prSet phldrT="[文本]" custT="1"/>
      <dgm:spPr/>
      <dgm:t>
        <a:bodyPr/>
        <a:lstStyle/>
        <a:p>
          <a:r>
            <a:rPr lang="en-US" sz="2000" b="0" dirty="0" smtClean="0"/>
            <a:t>Parking intention survey data</a:t>
          </a:r>
          <a:endParaRPr lang="zh-CN" altLang="en-US" sz="2000" b="0" dirty="0"/>
        </a:p>
      </dgm:t>
    </dgm:pt>
    <dgm:pt modelId="{98974A4F-856B-46D5-8F74-2A527C2E0518}" type="parTrans" cxnId="{F3CC5528-1C95-4267-A8D2-A374DC589051}">
      <dgm:prSet/>
      <dgm:spPr/>
      <dgm:t>
        <a:bodyPr/>
        <a:lstStyle/>
        <a:p>
          <a:endParaRPr lang="zh-CN" altLang="en-US"/>
        </a:p>
      </dgm:t>
    </dgm:pt>
    <dgm:pt modelId="{9F7E6F2A-99E4-4A43-832F-841B2DAB33B5}" type="sibTrans" cxnId="{F3CC5528-1C95-4267-A8D2-A374DC589051}">
      <dgm:prSet/>
      <dgm:spPr/>
      <dgm:t>
        <a:bodyPr/>
        <a:lstStyle/>
        <a:p>
          <a:endParaRPr lang="zh-CN" altLang="en-US"/>
        </a:p>
      </dgm:t>
    </dgm:pt>
    <dgm:pt modelId="{650BEA66-CD1C-4EEE-BCEE-9CB35B87574D}">
      <dgm:prSet custT="1"/>
      <dgm:spPr/>
      <dgm:t>
        <a:bodyPr/>
        <a:lstStyle/>
        <a:p>
          <a:r>
            <a:rPr lang="en-US" altLang="zh-CN" sz="2000" i="0" dirty="0" smtClean="0"/>
            <a:t>RPSP</a:t>
          </a:r>
          <a:r>
            <a:rPr lang="en-US" sz="2000" i="0" dirty="0" smtClean="0"/>
            <a:t> questionnaire</a:t>
          </a:r>
          <a:endParaRPr lang="zh-CN" altLang="en-US" sz="2000" i="0" dirty="0"/>
        </a:p>
      </dgm:t>
    </dgm:pt>
    <dgm:pt modelId="{6F637372-35D7-4110-8CB8-A72F08C73552}" type="parTrans" cxnId="{9103F93E-EE41-4359-9024-6B9B4EBAAA1B}">
      <dgm:prSet/>
      <dgm:spPr/>
      <dgm:t>
        <a:bodyPr/>
        <a:lstStyle/>
        <a:p>
          <a:endParaRPr lang="zh-CN" altLang="en-US"/>
        </a:p>
      </dgm:t>
    </dgm:pt>
    <dgm:pt modelId="{9781D732-663F-4E29-B38B-BB5B84CFDF29}" type="sibTrans" cxnId="{9103F93E-EE41-4359-9024-6B9B4EBAAA1B}">
      <dgm:prSet/>
      <dgm:spPr/>
      <dgm:t>
        <a:bodyPr/>
        <a:lstStyle/>
        <a:p>
          <a:endParaRPr lang="zh-CN" altLang="en-US"/>
        </a:p>
      </dgm:t>
    </dgm:pt>
    <dgm:pt modelId="{13BBD90C-EB33-4D95-BB77-D8BFA4952931}">
      <dgm:prSet custT="1"/>
      <dgm:spPr/>
      <dgm:t>
        <a:bodyPr/>
        <a:lstStyle/>
        <a:p>
          <a:pPr>
            <a:lnSpc>
              <a:spcPts val="1800"/>
            </a:lnSpc>
          </a:pPr>
          <a:r>
            <a:rPr lang="en-US" altLang="zh-CN" sz="2000" i="0" dirty="0" smtClean="0"/>
            <a:t>RPSP          </a:t>
          </a:r>
          <a:r>
            <a:rPr lang="en-US" sz="2000" i="0" dirty="0" smtClean="0"/>
            <a:t> survey data</a:t>
          </a:r>
          <a:endParaRPr lang="zh-CN" altLang="en-US" sz="2000" i="0" dirty="0"/>
        </a:p>
      </dgm:t>
    </dgm:pt>
    <dgm:pt modelId="{8E787015-838F-4321-9FE1-27B1648C3F56}" type="parTrans" cxnId="{16E6AA87-B7C6-4D06-98FD-7184C30670A2}">
      <dgm:prSet/>
      <dgm:spPr/>
      <dgm:t>
        <a:bodyPr/>
        <a:lstStyle/>
        <a:p>
          <a:endParaRPr lang="zh-CN" altLang="en-US"/>
        </a:p>
      </dgm:t>
    </dgm:pt>
    <dgm:pt modelId="{CB1ECE07-DC32-4984-BC48-408315552B5E}" type="sibTrans" cxnId="{16E6AA87-B7C6-4D06-98FD-7184C30670A2}">
      <dgm:prSet/>
      <dgm:spPr/>
      <dgm:t>
        <a:bodyPr/>
        <a:lstStyle/>
        <a:p>
          <a:endParaRPr lang="zh-CN" altLang="en-US"/>
        </a:p>
      </dgm:t>
    </dgm:pt>
    <dgm:pt modelId="{5AAE2EFE-595C-4F9F-942D-258359D22233}" type="pres">
      <dgm:prSet presAssocID="{5D9D2CE1-7BB6-434D-982A-88CB7CAD83F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C474E41-FBEB-4276-8166-E858A4E3B455}" type="pres">
      <dgm:prSet presAssocID="{C211086A-98F7-4361-8237-5C150325E598}" presName="hierRoot1" presStyleCnt="0">
        <dgm:presLayoutVars>
          <dgm:hierBranch val="init"/>
        </dgm:presLayoutVars>
      </dgm:prSet>
      <dgm:spPr/>
    </dgm:pt>
    <dgm:pt modelId="{305740D4-6D1E-4A6C-9DB1-5D3B374A119F}" type="pres">
      <dgm:prSet presAssocID="{C211086A-98F7-4361-8237-5C150325E598}" presName="rootComposite1" presStyleCnt="0"/>
      <dgm:spPr/>
    </dgm:pt>
    <dgm:pt modelId="{0D87A377-659B-44E8-B6B6-A3D9F4A85F4C}" type="pres">
      <dgm:prSet presAssocID="{C211086A-98F7-4361-8237-5C150325E598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683E57-8284-40F2-B63D-3382FE9ED474}" type="pres">
      <dgm:prSet presAssocID="{C211086A-98F7-4361-8237-5C150325E598}" presName="topArc1" presStyleLbl="parChTrans1D1" presStyleIdx="0" presStyleCnt="10"/>
      <dgm:spPr/>
    </dgm:pt>
    <dgm:pt modelId="{60CC63EC-61AA-4141-94D9-9EE1B6D2E16D}" type="pres">
      <dgm:prSet presAssocID="{C211086A-98F7-4361-8237-5C150325E598}" presName="bottomArc1" presStyleLbl="parChTrans1D1" presStyleIdx="1" presStyleCnt="10"/>
      <dgm:spPr/>
    </dgm:pt>
    <dgm:pt modelId="{650CEFD3-E327-42EE-8557-CB3719AB28A1}" type="pres">
      <dgm:prSet presAssocID="{C211086A-98F7-4361-8237-5C150325E598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5C4D653E-3F9B-4464-AC59-BDD4B783149B}" type="pres">
      <dgm:prSet presAssocID="{C211086A-98F7-4361-8237-5C150325E598}" presName="hierChild2" presStyleCnt="0"/>
      <dgm:spPr/>
    </dgm:pt>
    <dgm:pt modelId="{605D1213-B7AD-4827-BFBF-387F1944E8BD}" type="pres">
      <dgm:prSet presAssocID="{B59B8B5E-39C3-42B3-96FC-ECD050446D5A}" presName="Name28" presStyleLbl="parChTrans1D2" presStyleIdx="0" presStyleCnt="2"/>
      <dgm:spPr/>
      <dgm:t>
        <a:bodyPr/>
        <a:lstStyle/>
        <a:p>
          <a:endParaRPr lang="zh-CN" altLang="en-US"/>
        </a:p>
      </dgm:t>
    </dgm:pt>
    <dgm:pt modelId="{2E0F052E-BDD9-4E3C-BFAB-49F55A833415}" type="pres">
      <dgm:prSet presAssocID="{46F97614-7F04-448E-AE9F-F47275AC3848}" presName="hierRoot2" presStyleCnt="0">
        <dgm:presLayoutVars>
          <dgm:hierBranch val="init"/>
        </dgm:presLayoutVars>
      </dgm:prSet>
      <dgm:spPr/>
    </dgm:pt>
    <dgm:pt modelId="{63D478FD-B78F-429C-ACDB-4ED34D199975}" type="pres">
      <dgm:prSet presAssocID="{46F97614-7F04-448E-AE9F-F47275AC3848}" presName="rootComposite2" presStyleCnt="0"/>
      <dgm:spPr/>
    </dgm:pt>
    <dgm:pt modelId="{9E037989-3D6C-48BE-A0E7-D4974D337156}" type="pres">
      <dgm:prSet presAssocID="{46F97614-7F04-448E-AE9F-F47275AC384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A680C8-D5D1-455F-9068-77F61E6C0093}" type="pres">
      <dgm:prSet presAssocID="{46F97614-7F04-448E-AE9F-F47275AC3848}" presName="topArc2" presStyleLbl="parChTrans1D1" presStyleIdx="2" presStyleCnt="10"/>
      <dgm:spPr/>
    </dgm:pt>
    <dgm:pt modelId="{99B25FB0-A3D3-40CB-84D4-867C558CA62F}" type="pres">
      <dgm:prSet presAssocID="{46F97614-7F04-448E-AE9F-F47275AC3848}" presName="bottomArc2" presStyleLbl="parChTrans1D1" presStyleIdx="3" presStyleCnt="10"/>
      <dgm:spPr/>
    </dgm:pt>
    <dgm:pt modelId="{34F23E34-314A-4501-B688-E52E1D290D11}" type="pres">
      <dgm:prSet presAssocID="{46F97614-7F04-448E-AE9F-F47275AC3848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5C8B0D86-F8A5-4B74-8A96-9C9C363D8247}" type="pres">
      <dgm:prSet presAssocID="{46F97614-7F04-448E-AE9F-F47275AC3848}" presName="hierChild4" presStyleCnt="0"/>
      <dgm:spPr/>
    </dgm:pt>
    <dgm:pt modelId="{F9571577-E26E-4F83-B2ED-938E2A913711}" type="pres">
      <dgm:prSet presAssocID="{46F97614-7F04-448E-AE9F-F47275AC3848}" presName="hierChild5" presStyleCnt="0"/>
      <dgm:spPr/>
    </dgm:pt>
    <dgm:pt modelId="{289DC6ED-5804-4EEF-9300-8A8DD0EB69B7}" type="pres">
      <dgm:prSet presAssocID="{98974A4F-856B-46D5-8F74-2A527C2E0518}" presName="Name28" presStyleLbl="parChTrans1D2" presStyleIdx="1" presStyleCnt="2"/>
      <dgm:spPr/>
      <dgm:t>
        <a:bodyPr/>
        <a:lstStyle/>
        <a:p>
          <a:endParaRPr lang="zh-CN" altLang="en-US"/>
        </a:p>
      </dgm:t>
    </dgm:pt>
    <dgm:pt modelId="{1A65A37B-5513-407D-9148-3EDBA80436A8}" type="pres">
      <dgm:prSet presAssocID="{8B8A72CC-2A02-46D2-B197-1B987D4E2D91}" presName="hierRoot2" presStyleCnt="0">
        <dgm:presLayoutVars>
          <dgm:hierBranch val="init"/>
        </dgm:presLayoutVars>
      </dgm:prSet>
      <dgm:spPr/>
    </dgm:pt>
    <dgm:pt modelId="{73B17BDC-8709-4BDE-99BB-0F19892369E1}" type="pres">
      <dgm:prSet presAssocID="{8B8A72CC-2A02-46D2-B197-1B987D4E2D91}" presName="rootComposite2" presStyleCnt="0"/>
      <dgm:spPr/>
    </dgm:pt>
    <dgm:pt modelId="{56E76665-ECD1-4B32-B34E-F68A1659AF6C}" type="pres">
      <dgm:prSet presAssocID="{8B8A72CC-2A02-46D2-B197-1B987D4E2D9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AD3CF5-BED2-469F-A097-47F5C2AFDD95}" type="pres">
      <dgm:prSet presAssocID="{8B8A72CC-2A02-46D2-B197-1B987D4E2D91}" presName="topArc2" presStyleLbl="parChTrans1D1" presStyleIdx="4" presStyleCnt="10"/>
      <dgm:spPr/>
    </dgm:pt>
    <dgm:pt modelId="{5F90081F-97A6-4CD8-BE8D-AC4A4698C041}" type="pres">
      <dgm:prSet presAssocID="{8B8A72CC-2A02-46D2-B197-1B987D4E2D91}" presName="bottomArc2" presStyleLbl="parChTrans1D1" presStyleIdx="5" presStyleCnt="10"/>
      <dgm:spPr/>
    </dgm:pt>
    <dgm:pt modelId="{0D9D82AE-9149-4D09-BAD0-497C65A37053}" type="pres">
      <dgm:prSet presAssocID="{8B8A72CC-2A02-46D2-B197-1B987D4E2D91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C52C2F1D-0615-42DB-A339-109799B6B5DC}" type="pres">
      <dgm:prSet presAssocID="{8B8A72CC-2A02-46D2-B197-1B987D4E2D91}" presName="hierChild4" presStyleCnt="0"/>
      <dgm:spPr/>
    </dgm:pt>
    <dgm:pt modelId="{EC1DDF00-55A5-4352-84E3-74F82B5B49CF}" type="pres">
      <dgm:prSet presAssocID="{6F637372-35D7-4110-8CB8-A72F08C73552}" presName="Name28" presStyleLbl="parChTrans1D3" presStyleIdx="0" presStyleCnt="2"/>
      <dgm:spPr/>
      <dgm:t>
        <a:bodyPr/>
        <a:lstStyle/>
        <a:p>
          <a:endParaRPr lang="zh-CN" altLang="en-US"/>
        </a:p>
      </dgm:t>
    </dgm:pt>
    <dgm:pt modelId="{BA1F8428-012D-4146-8A06-CA007304A719}" type="pres">
      <dgm:prSet presAssocID="{650BEA66-CD1C-4EEE-BCEE-9CB35B87574D}" presName="hierRoot2" presStyleCnt="0">
        <dgm:presLayoutVars>
          <dgm:hierBranch val="init"/>
        </dgm:presLayoutVars>
      </dgm:prSet>
      <dgm:spPr/>
    </dgm:pt>
    <dgm:pt modelId="{6F818504-6529-431A-82BA-C20040B0D625}" type="pres">
      <dgm:prSet presAssocID="{650BEA66-CD1C-4EEE-BCEE-9CB35B87574D}" presName="rootComposite2" presStyleCnt="0"/>
      <dgm:spPr/>
    </dgm:pt>
    <dgm:pt modelId="{6BAFD953-53C3-4B14-B650-2FBA59D84901}" type="pres">
      <dgm:prSet presAssocID="{650BEA66-CD1C-4EEE-BCEE-9CB35B87574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3F4B4F-4F7A-4386-92D9-296425704A98}" type="pres">
      <dgm:prSet presAssocID="{650BEA66-CD1C-4EEE-BCEE-9CB35B87574D}" presName="topArc2" presStyleLbl="parChTrans1D1" presStyleIdx="6" presStyleCnt="10"/>
      <dgm:spPr/>
    </dgm:pt>
    <dgm:pt modelId="{0FB14790-AA68-47C8-B838-BC59577CE21F}" type="pres">
      <dgm:prSet presAssocID="{650BEA66-CD1C-4EEE-BCEE-9CB35B87574D}" presName="bottomArc2" presStyleLbl="parChTrans1D1" presStyleIdx="7" presStyleCnt="10"/>
      <dgm:spPr/>
    </dgm:pt>
    <dgm:pt modelId="{48AED3F6-DB8A-4DF7-959A-59D12DF9672C}" type="pres">
      <dgm:prSet presAssocID="{650BEA66-CD1C-4EEE-BCEE-9CB35B87574D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F0A4A76E-7AA3-4076-A39F-2B5C5C29FFBD}" type="pres">
      <dgm:prSet presAssocID="{650BEA66-CD1C-4EEE-BCEE-9CB35B87574D}" presName="hierChild4" presStyleCnt="0"/>
      <dgm:spPr/>
    </dgm:pt>
    <dgm:pt modelId="{BF1E12E2-3FBD-4336-AAD3-BFDE9AB52EE0}" type="pres">
      <dgm:prSet presAssocID="{650BEA66-CD1C-4EEE-BCEE-9CB35B87574D}" presName="hierChild5" presStyleCnt="0"/>
      <dgm:spPr/>
    </dgm:pt>
    <dgm:pt modelId="{348756E2-DA5C-4CF5-A6CC-DD080B94909C}" type="pres">
      <dgm:prSet presAssocID="{8E787015-838F-4321-9FE1-27B1648C3F56}" presName="Name28" presStyleLbl="parChTrans1D3" presStyleIdx="1" presStyleCnt="2"/>
      <dgm:spPr/>
      <dgm:t>
        <a:bodyPr/>
        <a:lstStyle/>
        <a:p>
          <a:endParaRPr lang="zh-CN" altLang="en-US"/>
        </a:p>
      </dgm:t>
    </dgm:pt>
    <dgm:pt modelId="{8B4F2984-1FFF-4D77-B469-43D1E9C569FB}" type="pres">
      <dgm:prSet presAssocID="{13BBD90C-EB33-4D95-BB77-D8BFA4952931}" presName="hierRoot2" presStyleCnt="0">
        <dgm:presLayoutVars>
          <dgm:hierBranch val="init"/>
        </dgm:presLayoutVars>
      </dgm:prSet>
      <dgm:spPr/>
    </dgm:pt>
    <dgm:pt modelId="{29EE383F-23CA-4932-80AA-E1CD8D3A7F74}" type="pres">
      <dgm:prSet presAssocID="{13BBD90C-EB33-4D95-BB77-D8BFA4952931}" presName="rootComposite2" presStyleCnt="0"/>
      <dgm:spPr/>
    </dgm:pt>
    <dgm:pt modelId="{2EE3D2D9-F648-489C-B155-9CFC8D502766}" type="pres">
      <dgm:prSet presAssocID="{13BBD90C-EB33-4D95-BB77-D8BFA495293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1D5311-6AE2-4F08-817C-38C59F87D783}" type="pres">
      <dgm:prSet presAssocID="{13BBD90C-EB33-4D95-BB77-D8BFA4952931}" presName="topArc2" presStyleLbl="parChTrans1D1" presStyleIdx="8" presStyleCnt="10"/>
      <dgm:spPr/>
    </dgm:pt>
    <dgm:pt modelId="{27346222-A996-43AF-B4C8-E6E6A3AD6A13}" type="pres">
      <dgm:prSet presAssocID="{13BBD90C-EB33-4D95-BB77-D8BFA4952931}" presName="bottomArc2" presStyleLbl="parChTrans1D1" presStyleIdx="9" presStyleCnt="10"/>
      <dgm:spPr/>
    </dgm:pt>
    <dgm:pt modelId="{92FF7B76-55F5-4D63-B569-7962EBF9251E}" type="pres">
      <dgm:prSet presAssocID="{13BBD90C-EB33-4D95-BB77-D8BFA4952931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4BD91CB6-14FC-44F7-B461-9C0F5881533B}" type="pres">
      <dgm:prSet presAssocID="{13BBD90C-EB33-4D95-BB77-D8BFA4952931}" presName="hierChild4" presStyleCnt="0"/>
      <dgm:spPr/>
    </dgm:pt>
    <dgm:pt modelId="{3471BC0D-F537-4F3D-9DF3-435B3FFC77A6}" type="pres">
      <dgm:prSet presAssocID="{13BBD90C-EB33-4D95-BB77-D8BFA4952931}" presName="hierChild5" presStyleCnt="0"/>
      <dgm:spPr/>
    </dgm:pt>
    <dgm:pt modelId="{91EBB007-13AB-405E-B6EB-6D4747E6615E}" type="pres">
      <dgm:prSet presAssocID="{8B8A72CC-2A02-46D2-B197-1B987D4E2D91}" presName="hierChild5" presStyleCnt="0"/>
      <dgm:spPr/>
    </dgm:pt>
    <dgm:pt modelId="{B7951C8E-C3BD-4803-8283-0C33DA84CEFE}" type="pres">
      <dgm:prSet presAssocID="{C211086A-98F7-4361-8237-5C150325E598}" presName="hierChild3" presStyleCnt="0"/>
      <dgm:spPr/>
    </dgm:pt>
  </dgm:ptLst>
  <dgm:cxnLst>
    <dgm:cxn modelId="{C28FE55B-C28D-4F2D-9086-4A6496AE6973}" type="presOf" srcId="{98974A4F-856B-46D5-8F74-2A527C2E0518}" destId="{289DC6ED-5804-4EEF-9300-8A8DD0EB69B7}" srcOrd="0" destOrd="0" presId="urn:microsoft.com/office/officeart/2008/layout/HalfCircleOrganizationChart"/>
    <dgm:cxn modelId="{4C8B0F24-6254-48B5-9F03-608DCA92F1D0}" srcId="{C211086A-98F7-4361-8237-5C150325E598}" destId="{46F97614-7F04-448E-AE9F-F47275AC3848}" srcOrd="0" destOrd="0" parTransId="{B59B8B5E-39C3-42B3-96FC-ECD050446D5A}" sibTransId="{1CE1D89E-DB55-4F02-9AD9-0777D3E91FD3}"/>
    <dgm:cxn modelId="{8B791CE1-329F-444C-8E98-3CFC7C7E8186}" type="presOf" srcId="{8E787015-838F-4321-9FE1-27B1648C3F56}" destId="{348756E2-DA5C-4CF5-A6CC-DD080B94909C}" srcOrd="0" destOrd="0" presId="urn:microsoft.com/office/officeart/2008/layout/HalfCircleOrganizationChart"/>
    <dgm:cxn modelId="{D200860E-CDBA-4CBE-82D5-735747851D93}" type="presOf" srcId="{6F637372-35D7-4110-8CB8-A72F08C73552}" destId="{EC1DDF00-55A5-4352-84E3-74F82B5B49CF}" srcOrd="0" destOrd="0" presId="urn:microsoft.com/office/officeart/2008/layout/HalfCircleOrganizationChart"/>
    <dgm:cxn modelId="{5E7E09B5-57E5-4E26-93F1-D074FC1142D2}" type="presOf" srcId="{46F97614-7F04-448E-AE9F-F47275AC3848}" destId="{9E037989-3D6C-48BE-A0E7-D4974D337156}" srcOrd="0" destOrd="0" presId="urn:microsoft.com/office/officeart/2008/layout/HalfCircleOrganizationChart"/>
    <dgm:cxn modelId="{926F638C-0320-4E70-849A-D649C7B80AB0}" type="presOf" srcId="{8B8A72CC-2A02-46D2-B197-1B987D4E2D91}" destId="{56E76665-ECD1-4B32-B34E-F68A1659AF6C}" srcOrd="0" destOrd="0" presId="urn:microsoft.com/office/officeart/2008/layout/HalfCircleOrganizationChart"/>
    <dgm:cxn modelId="{1DD64363-7601-4726-BC3B-7C001012E95E}" type="presOf" srcId="{8B8A72CC-2A02-46D2-B197-1B987D4E2D91}" destId="{0D9D82AE-9149-4D09-BAD0-497C65A37053}" srcOrd="1" destOrd="0" presId="urn:microsoft.com/office/officeart/2008/layout/HalfCircleOrganizationChart"/>
    <dgm:cxn modelId="{8C294122-55B8-481B-B10F-B8CBEC4210CA}" type="presOf" srcId="{13BBD90C-EB33-4D95-BB77-D8BFA4952931}" destId="{2EE3D2D9-F648-489C-B155-9CFC8D502766}" srcOrd="0" destOrd="0" presId="urn:microsoft.com/office/officeart/2008/layout/HalfCircleOrganizationChart"/>
    <dgm:cxn modelId="{9103F93E-EE41-4359-9024-6B9B4EBAAA1B}" srcId="{8B8A72CC-2A02-46D2-B197-1B987D4E2D91}" destId="{650BEA66-CD1C-4EEE-BCEE-9CB35B87574D}" srcOrd="0" destOrd="0" parTransId="{6F637372-35D7-4110-8CB8-A72F08C73552}" sibTransId="{9781D732-663F-4E29-B38B-BB5B84CFDF29}"/>
    <dgm:cxn modelId="{8C5B8A32-3ECB-4754-9625-85A8146E49F1}" type="presOf" srcId="{C211086A-98F7-4361-8237-5C150325E598}" destId="{650CEFD3-E327-42EE-8557-CB3719AB28A1}" srcOrd="1" destOrd="0" presId="urn:microsoft.com/office/officeart/2008/layout/HalfCircleOrganizationChart"/>
    <dgm:cxn modelId="{84704B8D-8A55-467C-AE5D-181A2F2BE330}" type="presOf" srcId="{B59B8B5E-39C3-42B3-96FC-ECD050446D5A}" destId="{605D1213-B7AD-4827-BFBF-387F1944E8BD}" srcOrd="0" destOrd="0" presId="urn:microsoft.com/office/officeart/2008/layout/HalfCircleOrganizationChart"/>
    <dgm:cxn modelId="{F14F9ED4-62A3-47B9-87C3-D115851DD190}" type="presOf" srcId="{650BEA66-CD1C-4EEE-BCEE-9CB35B87574D}" destId="{48AED3F6-DB8A-4DF7-959A-59D12DF9672C}" srcOrd="1" destOrd="0" presId="urn:microsoft.com/office/officeart/2008/layout/HalfCircleOrganizationChart"/>
    <dgm:cxn modelId="{75F00E35-C190-495A-B27F-3B160779F2DD}" type="presOf" srcId="{C211086A-98F7-4361-8237-5C150325E598}" destId="{0D87A377-659B-44E8-B6B6-A3D9F4A85F4C}" srcOrd="0" destOrd="0" presId="urn:microsoft.com/office/officeart/2008/layout/HalfCircleOrganizationChart"/>
    <dgm:cxn modelId="{F3CC5528-1C95-4267-A8D2-A374DC589051}" srcId="{C211086A-98F7-4361-8237-5C150325E598}" destId="{8B8A72CC-2A02-46D2-B197-1B987D4E2D91}" srcOrd="1" destOrd="0" parTransId="{98974A4F-856B-46D5-8F74-2A527C2E0518}" sibTransId="{9F7E6F2A-99E4-4A43-832F-841B2DAB33B5}"/>
    <dgm:cxn modelId="{16E6AA87-B7C6-4D06-98FD-7184C30670A2}" srcId="{8B8A72CC-2A02-46D2-B197-1B987D4E2D91}" destId="{13BBD90C-EB33-4D95-BB77-D8BFA4952931}" srcOrd="1" destOrd="0" parTransId="{8E787015-838F-4321-9FE1-27B1648C3F56}" sibTransId="{CB1ECE07-DC32-4984-BC48-408315552B5E}"/>
    <dgm:cxn modelId="{BF072163-BAB6-4C49-B30D-32403B97CE48}" type="presOf" srcId="{650BEA66-CD1C-4EEE-BCEE-9CB35B87574D}" destId="{6BAFD953-53C3-4B14-B650-2FBA59D84901}" srcOrd="0" destOrd="0" presId="urn:microsoft.com/office/officeart/2008/layout/HalfCircleOrganizationChart"/>
    <dgm:cxn modelId="{48D91CC4-E0B8-45A0-A1A0-13E159F6D2D6}" srcId="{5D9D2CE1-7BB6-434D-982A-88CB7CAD83F0}" destId="{C211086A-98F7-4361-8237-5C150325E598}" srcOrd="0" destOrd="0" parTransId="{88E4F325-B252-4757-8BF7-2BC45593C70C}" sibTransId="{8BC48E61-5D2E-4D7F-893E-F78509B09F53}"/>
    <dgm:cxn modelId="{DC16F7C2-F9AD-4092-8DA7-84481E657B56}" type="presOf" srcId="{13BBD90C-EB33-4D95-BB77-D8BFA4952931}" destId="{92FF7B76-55F5-4D63-B569-7962EBF9251E}" srcOrd="1" destOrd="0" presId="urn:microsoft.com/office/officeart/2008/layout/HalfCircleOrganizationChart"/>
    <dgm:cxn modelId="{3D174903-DC14-46C3-9FE9-03D40D12D055}" type="presOf" srcId="{46F97614-7F04-448E-AE9F-F47275AC3848}" destId="{34F23E34-314A-4501-B688-E52E1D290D11}" srcOrd="1" destOrd="0" presId="urn:microsoft.com/office/officeart/2008/layout/HalfCircleOrganizationChart"/>
    <dgm:cxn modelId="{B5B56C11-BB01-46FE-A939-FD920893B7C0}" type="presOf" srcId="{5D9D2CE1-7BB6-434D-982A-88CB7CAD83F0}" destId="{5AAE2EFE-595C-4F9F-942D-258359D22233}" srcOrd="0" destOrd="0" presId="urn:microsoft.com/office/officeart/2008/layout/HalfCircleOrganizationChart"/>
    <dgm:cxn modelId="{D17578FC-712D-4CA2-B4F3-2026AC9DBD95}" type="presParOf" srcId="{5AAE2EFE-595C-4F9F-942D-258359D22233}" destId="{3C474E41-FBEB-4276-8166-E858A4E3B455}" srcOrd="0" destOrd="0" presId="urn:microsoft.com/office/officeart/2008/layout/HalfCircleOrganizationChart"/>
    <dgm:cxn modelId="{19C40449-0106-4D20-953B-4C9A36C43DB5}" type="presParOf" srcId="{3C474E41-FBEB-4276-8166-E858A4E3B455}" destId="{305740D4-6D1E-4A6C-9DB1-5D3B374A119F}" srcOrd="0" destOrd="0" presId="urn:microsoft.com/office/officeart/2008/layout/HalfCircleOrganizationChart"/>
    <dgm:cxn modelId="{38F1908E-E3AB-4315-8453-820F146A4EAB}" type="presParOf" srcId="{305740D4-6D1E-4A6C-9DB1-5D3B374A119F}" destId="{0D87A377-659B-44E8-B6B6-A3D9F4A85F4C}" srcOrd="0" destOrd="0" presId="urn:microsoft.com/office/officeart/2008/layout/HalfCircleOrganizationChart"/>
    <dgm:cxn modelId="{F5722619-8442-4E54-A20E-E36523E82EE6}" type="presParOf" srcId="{305740D4-6D1E-4A6C-9DB1-5D3B374A119F}" destId="{38683E57-8284-40F2-B63D-3382FE9ED474}" srcOrd="1" destOrd="0" presId="urn:microsoft.com/office/officeart/2008/layout/HalfCircleOrganizationChart"/>
    <dgm:cxn modelId="{72DF105E-2B2A-491F-BEF2-4D8D3065C651}" type="presParOf" srcId="{305740D4-6D1E-4A6C-9DB1-5D3B374A119F}" destId="{60CC63EC-61AA-4141-94D9-9EE1B6D2E16D}" srcOrd="2" destOrd="0" presId="urn:microsoft.com/office/officeart/2008/layout/HalfCircleOrganizationChart"/>
    <dgm:cxn modelId="{B225CBC9-1EC5-4E98-8BF4-A36592070EFA}" type="presParOf" srcId="{305740D4-6D1E-4A6C-9DB1-5D3B374A119F}" destId="{650CEFD3-E327-42EE-8557-CB3719AB28A1}" srcOrd="3" destOrd="0" presId="urn:microsoft.com/office/officeart/2008/layout/HalfCircleOrganizationChart"/>
    <dgm:cxn modelId="{71B00513-0B4B-465C-8289-6A08EDEBA09B}" type="presParOf" srcId="{3C474E41-FBEB-4276-8166-E858A4E3B455}" destId="{5C4D653E-3F9B-4464-AC59-BDD4B783149B}" srcOrd="1" destOrd="0" presId="urn:microsoft.com/office/officeart/2008/layout/HalfCircleOrganizationChart"/>
    <dgm:cxn modelId="{8CE96023-B399-40D0-BFE6-6D1001E2F1BA}" type="presParOf" srcId="{5C4D653E-3F9B-4464-AC59-BDD4B783149B}" destId="{605D1213-B7AD-4827-BFBF-387F1944E8BD}" srcOrd="0" destOrd="0" presId="urn:microsoft.com/office/officeart/2008/layout/HalfCircleOrganizationChart"/>
    <dgm:cxn modelId="{5A4096BB-D646-40CA-BCD0-E60853AE23A0}" type="presParOf" srcId="{5C4D653E-3F9B-4464-AC59-BDD4B783149B}" destId="{2E0F052E-BDD9-4E3C-BFAB-49F55A833415}" srcOrd="1" destOrd="0" presId="urn:microsoft.com/office/officeart/2008/layout/HalfCircleOrganizationChart"/>
    <dgm:cxn modelId="{8C710C8B-714E-463B-BF47-DB555C192407}" type="presParOf" srcId="{2E0F052E-BDD9-4E3C-BFAB-49F55A833415}" destId="{63D478FD-B78F-429C-ACDB-4ED34D199975}" srcOrd="0" destOrd="0" presId="urn:microsoft.com/office/officeart/2008/layout/HalfCircleOrganizationChart"/>
    <dgm:cxn modelId="{EFAE2A2B-6B6A-4725-9BA8-B93DD230CEAF}" type="presParOf" srcId="{63D478FD-B78F-429C-ACDB-4ED34D199975}" destId="{9E037989-3D6C-48BE-A0E7-D4974D337156}" srcOrd="0" destOrd="0" presId="urn:microsoft.com/office/officeart/2008/layout/HalfCircleOrganizationChart"/>
    <dgm:cxn modelId="{F62FFE58-BB32-4F04-9954-E2A2D1EAD14E}" type="presParOf" srcId="{63D478FD-B78F-429C-ACDB-4ED34D199975}" destId="{FAA680C8-D5D1-455F-9068-77F61E6C0093}" srcOrd="1" destOrd="0" presId="urn:microsoft.com/office/officeart/2008/layout/HalfCircleOrganizationChart"/>
    <dgm:cxn modelId="{E7AD0FF5-9EF6-4BEC-A531-881FA15EC443}" type="presParOf" srcId="{63D478FD-B78F-429C-ACDB-4ED34D199975}" destId="{99B25FB0-A3D3-40CB-84D4-867C558CA62F}" srcOrd="2" destOrd="0" presId="urn:microsoft.com/office/officeart/2008/layout/HalfCircleOrganizationChart"/>
    <dgm:cxn modelId="{EC003385-1852-4C00-963B-1184602B50D9}" type="presParOf" srcId="{63D478FD-B78F-429C-ACDB-4ED34D199975}" destId="{34F23E34-314A-4501-B688-E52E1D290D11}" srcOrd="3" destOrd="0" presId="urn:microsoft.com/office/officeart/2008/layout/HalfCircleOrganizationChart"/>
    <dgm:cxn modelId="{076A20E4-8765-4E4C-BD4F-83DD147FF8AF}" type="presParOf" srcId="{2E0F052E-BDD9-4E3C-BFAB-49F55A833415}" destId="{5C8B0D86-F8A5-4B74-8A96-9C9C363D8247}" srcOrd="1" destOrd="0" presId="urn:microsoft.com/office/officeart/2008/layout/HalfCircleOrganizationChart"/>
    <dgm:cxn modelId="{63898F68-C4D1-4D54-B423-0EDF48F471D6}" type="presParOf" srcId="{2E0F052E-BDD9-4E3C-BFAB-49F55A833415}" destId="{F9571577-E26E-4F83-B2ED-938E2A913711}" srcOrd="2" destOrd="0" presId="urn:microsoft.com/office/officeart/2008/layout/HalfCircleOrganizationChart"/>
    <dgm:cxn modelId="{13C62B59-F580-4B51-BDE3-6749362CCAEA}" type="presParOf" srcId="{5C4D653E-3F9B-4464-AC59-BDD4B783149B}" destId="{289DC6ED-5804-4EEF-9300-8A8DD0EB69B7}" srcOrd="2" destOrd="0" presId="urn:microsoft.com/office/officeart/2008/layout/HalfCircleOrganizationChart"/>
    <dgm:cxn modelId="{84864541-3C25-44A9-86A9-E061FD4658B7}" type="presParOf" srcId="{5C4D653E-3F9B-4464-AC59-BDD4B783149B}" destId="{1A65A37B-5513-407D-9148-3EDBA80436A8}" srcOrd="3" destOrd="0" presId="urn:microsoft.com/office/officeart/2008/layout/HalfCircleOrganizationChart"/>
    <dgm:cxn modelId="{759F27C0-FDF0-473D-A9DE-C85257A07748}" type="presParOf" srcId="{1A65A37B-5513-407D-9148-3EDBA80436A8}" destId="{73B17BDC-8709-4BDE-99BB-0F19892369E1}" srcOrd="0" destOrd="0" presId="urn:microsoft.com/office/officeart/2008/layout/HalfCircleOrganizationChart"/>
    <dgm:cxn modelId="{C8E8F0B1-351C-469E-9C99-4EEF0C0A7E66}" type="presParOf" srcId="{73B17BDC-8709-4BDE-99BB-0F19892369E1}" destId="{56E76665-ECD1-4B32-B34E-F68A1659AF6C}" srcOrd="0" destOrd="0" presId="urn:microsoft.com/office/officeart/2008/layout/HalfCircleOrganizationChart"/>
    <dgm:cxn modelId="{067C5ACF-DC5E-4818-AE54-5BF13D80A212}" type="presParOf" srcId="{73B17BDC-8709-4BDE-99BB-0F19892369E1}" destId="{0CAD3CF5-BED2-469F-A097-47F5C2AFDD95}" srcOrd="1" destOrd="0" presId="urn:microsoft.com/office/officeart/2008/layout/HalfCircleOrganizationChart"/>
    <dgm:cxn modelId="{0A39033A-15E9-4A34-B73B-E1BBAC93B1D9}" type="presParOf" srcId="{73B17BDC-8709-4BDE-99BB-0F19892369E1}" destId="{5F90081F-97A6-4CD8-BE8D-AC4A4698C041}" srcOrd="2" destOrd="0" presId="urn:microsoft.com/office/officeart/2008/layout/HalfCircleOrganizationChart"/>
    <dgm:cxn modelId="{D872DFD3-7ABF-4FDE-A7A4-50D86941AE74}" type="presParOf" srcId="{73B17BDC-8709-4BDE-99BB-0F19892369E1}" destId="{0D9D82AE-9149-4D09-BAD0-497C65A37053}" srcOrd="3" destOrd="0" presId="urn:microsoft.com/office/officeart/2008/layout/HalfCircleOrganizationChart"/>
    <dgm:cxn modelId="{1731DD64-FB46-4F5B-84AC-5F8BDF3D946F}" type="presParOf" srcId="{1A65A37B-5513-407D-9148-3EDBA80436A8}" destId="{C52C2F1D-0615-42DB-A339-109799B6B5DC}" srcOrd="1" destOrd="0" presId="urn:microsoft.com/office/officeart/2008/layout/HalfCircleOrganizationChart"/>
    <dgm:cxn modelId="{5244A9ED-7125-44B6-86D0-F12914A69286}" type="presParOf" srcId="{C52C2F1D-0615-42DB-A339-109799B6B5DC}" destId="{EC1DDF00-55A5-4352-84E3-74F82B5B49CF}" srcOrd="0" destOrd="0" presId="urn:microsoft.com/office/officeart/2008/layout/HalfCircleOrganizationChart"/>
    <dgm:cxn modelId="{53E5B069-CDF4-4933-9A9E-DC58F9F52E64}" type="presParOf" srcId="{C52C2F1D-0615-42DB-A339-109799B6B5DC}" destId="{BA1F8428-012D-4146-8A06-CA007304A719}" srcOrd="1" destOrd="0" presId="urn:microsoft.com/office/officeart/2008/layout/HalfCircleOrganizationChart"/>
    <dgm:cxn modelId="{C6CB4091-2A83-4ED2-B4FD-5762A58299D1}" type="presParOf" srcId="{BA1F8428-012D-4146-8A06-CA007304A719}" destId="{6F818504-6529-431A-82BA-C20040B0D625}" srcOrd="0" destOrd="0" presId="urn:microsoft.com/office/officeart/2008/layout/HalfCircleOrganizationChart"/>
    <dgm:cxn modelId="{E51790E0-080F-4F82-A949-B8D33CE0E8D6}" type="presParOf" srcId="{6F818504-6529-431A-82BA-C20040B0D625}" destId="{6BAFD953-53C3-4B14-B650-2FBA59D84901}" srcOrd="0" destOrd="0" presId="urn:microsoft.com/office/officeart/2008/layout/HalfCircleOrganizationChart"/>
    <dgm:cxn modelId="{5DB8BFAB-B0D5-4EE2-8AB5-B304D4AEB73E}" type="presParOf" srcId="{6F818504-6529-431A-82BA-C20040B0D625}" destId="{943F4B4F-4F7A-4386-92D9-296425704A98}" srcOrd="1" destOrd="0" presId="urn:microsoft.com/office/officeart/2008/layout/HalfCircleOrganizationChart"/>
    <dgm:cxn modelId="{763A9D45-0A2D-422D-8E71-BDBF106E6B34}" type="presParOf" srcId="{6F818504-6529-431A-82BA-C20040B0D625}" destId="{0FB14790-AA68-47C8-B838-BC59577CE21F}" srcOrd="2" destOrd="0" presId="urn:microsoft.com/office/officeart/2008/layout/HalfCircleOrganizationChart"/>
    <dgm:cxn modelId="{26B6F733-667C-4789-BAEC-F43F6FB87155}" type="presParOf" srcId="{6F818504-6529-431A-82BA-C20040B0D625}" destId="{48AED3F6-DB8A-4DF7-959A-59D12DF9672C}" srcOrd="3" destOrd="0" presId="urn:microsoft.com/office/officeart/2008/layout/HalfCircleOrganizationChart"/>
    <dgm:cxn modelId="{B83FAF45-3AA3-41D4-B9E5-A5ADA5F8DDC5}" type="presParOf" srcId="{BA1F8428-012D-4146-8A06-CA007304A719}" destId="{F0A4A76E-7AA3-4076-A39F-2B5C5C29FFBD}" srcOrd="1" destOrd="0" presId="urn:microsoft.com/office/officeart/2008/layout/HalfCircleOrganizationChart"/>
    <dgm:cxn modelId="{3FB668FA-BC11-4C09-869D-A04FA281D3A9}" type="presParOf" srcId="{BA1F8428-012D-4146-8A06-CA007304A719}" destId="{BF1E12E2-3FBD-4336-AAD3-BFDE9AB52EE0}" srcOrd="2" destOrd="0" presId="urn:microsoft.com/office/officeart/2008/layout/HalfCircleOrganizationChart"/>
    <dgm:cxn modelId="{A695C9D0-74AA-4B0E-8F97-137B70FF5653}" type="presParOf" srcId="{C52C2F1D-0615-42DB-A339-109799B6B5DC}" destId="{348756E2-DA5C-4CF5-A6CC-DD080B94909C}" srcOrd="2" destOrd="0" presId="urn:microsoft.com/office/officeart/2008/layout/HalfCircleOrganizationChart"/>
    <dgm:cxn modelId="{B9D0A583-5643-4671-A156-45741887A07C}" type="presParOf" srcId="{C52C2F1D-0615-42DB-A339-109799B6B5DC}" destId="{8B4F2984-1FFF-4D77-B469-43D1E9C569FB}" srcOrd="3" destOrd="0" presId="urn:microsoft.com/office/officeart/2008/layout/HalfCircleOrganizationChart"/>
    <dgm:cxn modelId="{B028F198-9684-4BD0-B9BF-3833B40E426A}" type="presParOf" srcId="{8B4F2984-1FFF-4D77-B469-43D1E9C569FB}" destId="{29EE383F-23CA-4932-80AA-E1CD8D3A7F74}" srcOrd="0" destOrd="0" presId="urn:microsoft.com/office/officeart/2008/layout/HalfCircleOrganizationChart"/>
    <dgm:cxn modelId="{7EF23FBF-13EF-4883-B7D4-8A3E75A2A2F9}" type="presParOf" srcId="{29EE383F-23CA-4932-80AA-E1CD8D3A7F74}" destId="{2EE3D2D9-F648-489C-B155-9CFC8D502766}" srcOrd="0" destOrd="0" presId="urn:microsoft.com/office/officeart/2008/layout/HalfCircleOrganizationChart"/>
    <dgm:cxn modelId="{7AB8ACB1-0B39-49D7-BD38-88B6309AA44C}" type="presParOf" srcId="{29EE383F-23CA-4932-80AA-E1CD8D3A7F74}" destId="{981D5311-6AE2-4F08-817C-38C59F87D783}" srcOrd="1" destOrd="0" presId="urn:microsoft.com/office/officeart/2008/layout/HalfCircleOrganizationChart"/>
    <dgm:cxn modelId="{009C11A2-A475-40CB-B51D-A977416EB23F}" type="presParOf" srcId="{29EE383F-23CA-4932-80AA-E1CD8D3A7F74}" destId="{27346222-A996-43AF-B4C8-E6E6A3AD6A13}" srcOrd="2" destOrd="0" presId="urn:microsoft.com/office/officeart/2008/layout/HalfCircleOrganizationChart"/>
    <dgm:cxn modelId="{D4B93449-587D-4AFD-8D9D-A0AFE1ABC2A0}" type="presParOf" srcId="{29EE383F-23CA-4932-80AA-E1CD8D3A7F74}" destId="{92FF7B76-55F5-4D63-B569-7962EBF9251E}" srcOrd="3" destOrd="0" presId="urn:microsoft.com/office/officeart/2008/layout/HalfCircleOrganizationChart"/>
    <dgm:cxn modelId="{2AD32858-3403-44C4-84C8-465445BE257E}" type="presParOf" srcId="{8B4F2984-1FFF-4D77-B469-43D1E9C569FB}" destId="{4BD91CB6-14FC-44F7-B461-9C0F5881533B}" srcOrd="1" destOrd="0" presId="urn:microsoft.com/office/officeart/2008/layout/HalfCircleOrganizationChart"/>
    <dgm:cxn modelId="{4101529C-2A57-4486-8AAC-4AC264A56A65}" type="presParOf" srcId="{8B4F2984-1FFF-4D77-B469-43D1E9C569FB}" destId="{3471BC0D-F537-4F3D-9DF3-435B3FFC77A6}" srcOrd="2" destOrd="0" presId="urn:microsoft.com/office/officeart/2008/layout/HalfCircleOrganizationChart"/>
    <dgm:cxn modelId="{DA882686-5695-4192-B4F5-EAF2DE7422E1}" type="presParOf" srcId="{1A65A37B-5513-407D-9148-3EDBA80436A8}" destId="{91EBB007-13AB-405E-B6EB-6D4747E6615E}" srcOrd="2" destOrd="0" presId="urn:microsoft.com/office/officeart/2008/layout/HalfCircleOrganizationChart"/>
    <dgm:cxn modelId="{C448E0B3-E4AF-406D-B8A1-958B18BBA990}" type="presParOf" srcId="{3C474E41-FBEB-4276-8166-E858A4E3B455}" destId="{B7951C8E-C3BD-4803-8283-0C33DA84CEF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922101-56E7-4158-A268-351CE603EB41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3499C4-BC0E-455B-8C85-A18725644C8F}">
      <dgm:prSet phldrT="[文本]"/>
      <dgm:spPr/>
      <dgm:t>
        <a:bodyPr/>
        <a:lstStyle/>
        <a:p>
          <a:r>
            <a:rPr lang="en-US" altLang="zh-CN" dirty="0" err="1" smtClean="0"/>
            <a:t>Stp</a:t>
          </a:r>
          <a:r>
            <a:rPr lang="en-US" altLang="zh-CN" dirty="0" smtClean="0"/>
            <a:t>. 1</a:t>
          </a:r>
          <a:endParaRPr lang="zh-CN" altLang="en-US" dirty="0"/>
        </a:p>
      </dgm:t>
    </dgm:pt>
    <dgm:pt modelId="{E59552CC-F046-4BE7-B9B2-3E1CFC9FBEE0}" type="parTrans" cxnId="{F16E907A-E53B-4B22-B5E3-7BDA4DE52F0E}">
      <dgm:prSet/>
      <dgm:spPr/>
      <dgm:t>
        <a:bodyPr/>
        <a:lstStyle/>
        <a:p>
          <a:endParaRPr lang="zh-CN" altLang="en-US"/>
        </a:p>
      </dgm:t>
    </dgm:pt>
    <dgm:pt modelId="{2BC094F4-3381-47C4-A50D-204F1A081BFC}" type="sibTrans" cxnId="{F16E907A-E53B-4B22-B5E3-7BDA4DE52F0E}">
      <dgm:prSet/>
      <dgm:spPr/>
      <dgm:t>
        <a:bodyPr/>
        <a:lstStyle/>
        <a:p>
          <a:endParaRPr lang="zh-CN" altLang="en-US"/>
        </a:p>
      </dgm:t>
    </dgm:pt>
    <dgm:pt modelId="{AF5D4E25-F163-4F50-AA9F-C3AEF1CCC332}">
      <dgm:prSet phldrT="[文本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800" dirty="0" smtClean="0">
              <a:latin typeface="Times New Roman" pitchFamily="18" charset="0"/>
              <a:cs typeface="Times New Roman" pitchFamily="18" charset="0"/>
            </a:rPr>
            <a:t>Verify the feasibility of shared parking.</a:t>
          </a:r>
          <a:endParaRPr lang="zh-CN" altLang="en-US" sz="1800" dirty="0"/>
        </a:p>
      </dgm:t>
    </dgm:pt>
    <dgm:pt modelId="{96CDB075-3892-4C28-BCE0-C6ACEE721581}" type="parTrans" cxnId="{48CC39E1-E770-4258-9A4D-909A4BB31D76}">
      <dgm:prSet/>
      <dgm:spPr/>
      <dgm:t>
        <a:bodyPr/>
        <a:lstStyle/>
        <a:p>
          <a:endParaRPr lang="zh-CN" altLang="en-US"/>
        </a:p>
      </dgm:t>
    </dgm:pt>
    <dgm:pt modelId="{200DD49A-F59F-4F04-B85A-FDE51625EFCD}" type="sibTrans" cxnId="{48CC39E1-E770-4258-9A4D-909A4BB31D76}">
      <dgm:prSet/>
      <dgm:spPr/>
      <dgm:t>
        <a:bodyPr/>
        <a:lstStyle/>
        <a:p>
          <a:endParaRPr lang="zh-CN" altLang="en-US"/>
        </a:p>
      </dgm:t>
    </dgm:pt>
    <dgm:pt modelId="{75E47A08-3C1E-4DA0-84C3-8B9F6801E280}">
      <dgm:prSet phldrT="[文本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Analysis the temporal distribution differences between various parking purposes</a:t>
          </a:r>
          <a:endParaRPr lang="zh-CN" alt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61279F91-DBB4-4922-8CD9-E21D8E7A75EB}" type="parTrans" cxnId="{77492B06-6B5B-462E-9994-2DBB0ABABCB5}">
      <dgm:prSet/>
      <dgm:spPr/>
      <dgm:t>
        <a:bodyPr/>
        <a:lstStyle/>
        <a:p>
          <a:endParaRPr lang="zh-CN" altLang="en-US"/>
        </a:p>
      </dgm:t>
    </dgm:pt>
    <dgm:pt modelId="{DB7E8ED7-51D8-43B1-AEC7-AC288FE3C166}" type="sibTrans" cxnId="{77492B06-6B5B-462E-9994-2DBB0ABABCB5}">
      <dgm:prSet/>
      <dgm:spPr/>
      <dgm:t>
        <a:bodyPr/>
        <a:lstStyle/>
        <a:p>
          <a:endParaRPr lang="zh-CN" altLang="en-US"/>
        </a:p>
      </dgm:t>
    </dgm:pt>
    <dgm:pt modelId="{46867AA8-372D-4C84-884D-A8DCC96CEAC1}">
      <dgm:prSet phldrT="[文本]"/>
      <dgm:spPr/>
      <dgm:t>
        <a:bodyPr/>
        <a:lstStyle/>
        <a:p>
          <a:r>
            <a:rPr lang="en-US" altLang="zh-CN" dirty="0" err="1" smtClean="0"/>
            <a:t>Stp</a:t>
          </a:r>
          <a:r>
            <a:rPr lang="en-US" altLang="zh-CN" dirty="0" smtClean="0"/>
            <a:t>. 2</a:t>
          </a:r>
          <a:endParaRPr lang="zh-CN" altLang="en-US" dirty="0"/>
        </a:p>
      </dgm:t>
    </dgm:pt>
    <dgm:pt modelId="{8E3E8B3C-B094-4102-9C41-611BC91F5739}" type="parTrans" cxnId="{F1678F05-0E9C-494E-86A6-D2BAE58A6904}">
      <dgm:prSet/>
      <dgm:spPr/>
      <dgm:t>
        <a:bodyPr/>
        <a:lstStyle/>
        <a:p>
          <a:endParaRPr lang="zh-CN" altLang="en-US"/>
        </a:p>
      </dgm:t>
    </dgm:pt>
    <dgm:pt modelId="{85941937-A235-4446-973B-D593105B6A60}" type="sibTrans" cxnId="{F1678F05-0E9C-494E-86A6-D2BAE58A6904}">
      <dgm:prSet/>
      <dgm:spPr/>
      <dgm:t>
        <a:bodyPr/>
        <a:lstStyle/>
        <a:p>
          <a:endParaRPr lang="zh-CN" altLang="en-US"/>
        </a:p>
      </dgm:t>
    </dgm:pt>
    <dgm:pt modelId="{5337FF69-8E63-4B27-A42C-557B21BDA333}">
      <dgm:prSet phldrT="[文本]"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Analysis on influencing factors of residents' shared parking behavior</a:t>
          </a:r>
          <a:endParaRPr lang="zh-CN" alt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3CDCDD93-79E9-4F79-921A-C4611A301BE2}" type="parTrans" cxnId="{2FC93DDE-DC19-4F5A-A94A-BA02C77E678F}">
      <dgm:prSet/>
      <dgm:spPr/>
      <dgm:t>
        <a:bodyPr/>
        <a:lstStyle/>
        <a:p>
          <a:endParaRPr lang="zh-CN" altLang="en-US"/>
        </a:p>
      </dgm:t>
    </dgm:pt>
    <dgm:pt modelId="{F065442B-F977-420B-876C-E1A6352495FE}" type="sibTrans" cxnId="{2FC93DDE-DC19-4F5A-A94A-BA02C77E678F}">
      <dgm:prSet/>
      <dgm:spPr/>
      <dgm:t>
        <a:bodyPr/>
        <a:lstStyle/>
        <a:p>
          <a:endParaRPr lang="zh-CN" altLang="en-US"/>
        </a:p>
      </dgm:t>
    </dgm:pt>
    <dgm:pt modelId="{F3B934DA-3F67-4B94-B8BA-70D22691EE88}">
      <dgm:prSet phldrT="[文本]"/>
      <dgm:spPr/>
      <dgm:t>
        <a:bodyPr/>
        <a:lstStyle/>
        <a:p>
          <a:r>
            <a:rPr lang="en-US" altLang="zh-CN" dirty="0" smtClean="0"/>
            <a:t>Stp.4</a:t>
          </a:r>
          <a:endParaRPr lang="zh-CN" altLang="en-US" dirty="0"/>
        </a:p>
      </dgm:t>
    </dgm:pt>
    <dgm:pt modelId="{05E7377B-C8AD-4EE8-BAE3-DF47F402A230}" type="parTrans" cxnId="{8E891B08-8E1B-469B-97BF-B632D82A0FCE}">
      <dgm:prSet/>
      <dgm:spPr/>
      <dgm:t>
        <a:bodyPr/>
        <a:lstStyle/>
        <a:p>
          <a:endParaRPr lang="zh-CN" altLang="en-US"/>
        </a:p>
      </dgm:t>
    </dgm:pt>
    <dgm:pt modelId="{AC89D716-F181-4D0E-A58C-8CAA5FCF7D52}" type="sibTrans" cxnId="{8E891B08-8E1B-469B-97BF-B632D82A0FCE}">
      <dgm:prSet/>
      <dgm:spPr/>
      <dgm:t>
        <a:bodyPr/>
        <a:lstStyle/>
        <a:p>
          <a:endParaRPr lang="zh-CN" altLang="en-US"/>
        </a:p>
      </dgm:t>
    </dgm:pt>
    <dgm:pt modelId="{E721C785-EF03-41FB-859A-32CD6E102ADD}">
      <dgm:prSet phldrT="[文本]"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sz="1800" dirty="0" smtClean="0">
              <a:latin typeface="Times New Roman" pitchFamily="18" charset="0"/>
              <a:cs typeface="Times New Roman" pitchFamily="18" charset="0"/>
            </a:rPr>
            <a:t>Optimize existing parking demand forecasting models 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according to the main influence factors </a:t>
          </a:r>
          <a:endParaRPr lang="zh-CN" alt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B1AE806F-999E-42A8-B745-7594DD7B495E}" type="parTrans" cxnId="{6874ABEF-E9F0-4C3C-8D51-22AD83E5166C}">
      <dgm:prSet/>
      <dgm:spPr/>
      <dgm:t>
        <a:bodyPr/>
        <a:lstStyle/>
        <a:p>
          <a:endParaRPr lang="zh-CN" altLang="en-US"/>
        </a:p>
      </dgm:t>
    </dgm:pt>
    <dgm:pt modelId="{A64A9D92-6CF9-4844-A09C-6BB7E6262DFC}" type="sibTrans" cxnId="{6874ABEF-E9F0-4C3C-8D51-22AD83E5166C}">
      <dgm:prSet/>
      <dgm:spPr/>
      <dgm:t>
        <a:bodyPr/>
        <a:lstStyle/>
        <a:p>
          <a:endParaRPr lang="zh-CN" altLang="en-US"/>
        </a:p>
      </dgm:t>
    </dgm:pt>
    <dgm:pt modelId="{AFB7B787-29A6-4D0E-B1A7-39BB47FE789C}">
      <dgm:prSet phldrT="[文本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800" dirty="0" smtClean="0">
              <a:latin typeface="Times New Roman" pitchFamily="18" charset="0"/>
              <a:cs typeface="Times New Roman" pitchFamily="18" charset="0"/>
            </a:rPr>
            <a:t>Dataset: 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Parking information data</a:t>
          </a:r>
          <a:endParaRPr lang="zh-CN" alt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DDE95E42-8F28-4B96-96DF-FF917855F408}" type="parTrans" cxnId="{FDBA287E-9ED0-4A73-A5C2-3F64C3451099}">
      <dgm:prSet/>
      <dgm:spPr/>
      <dgm:t>
        <a:bodyPr/>
        <a:lstStyle/>
        <a:p>
          <a:endParaRPr lang="zh-CN" altLang="en-US"/>
        </a:p>
      </dgm:t>
    </dgm:pt>
    <dgm:pt modelId="{F75655F3-B7C5-4098-8355-4962948CF7D2}" type="sibTrans" cxnId="{FDBA287E-9ED0-4A73-A5C2-3F64C3451099}">
      <dgm:prSet/>
      <dgm:spPr/>
      <dgm:t>
        <a:bodyPr/>
        <a:lstStyle/>
        <a:p>
          <a:endParaRPr lang="zh-CN" altLang="en-US"/>
        </a:p>
      </dgm:t>
    </dgm:pt>
    <dgm:pt modelId="{3573E844-4170-4AE3-9D7B-D8783589E995}">
      <dgm:prSet phldrT="[文本]"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Detect the main influencing factors and their influencing degree</a:t>
          </a:r>
          <a:endParaRPr lang="zh-CN" alt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BD996556-0D6C-427E-B11B-E2F411099391}" type="parTrans" cxnId="{522FAFC7-1BAA-4131-BB71-78F3D93302CE}">
      <dgm:prSet/>
      <dgm:spPr/>
      <dgm:t>
        <a:bodyPr/>
        <a:lstStyle/>
        <a:p>
          <a:endParaRPr lang="zh-CN" altLang="en-US"/>
        </a:p>
      </dgm:t>
    </dgm:pt>
    <dgm:pt modelId="{61EB2BDF-5706-42A1-AD14-EC0B0C46022C}" type="sibTrans" cxnId="{522FAFC7-1BAA-4131-BB71-78F3D93302CE}">
      <dgm:prSet/>
      <dgm:spPr/>
      <dgm:t>
        <a:bodyPr/>
        <a:lstStyle/>
        <a:p>
          <a:endParaRPr lang="zh-CN" altLang="en-US"/>
        </a:p>
      </dgm:t>
    </dgm:pt>
    <dgm:pt modelId="{3E0D5A2B-55EA-4993-ABE5-F3C1E7BFDA20}">
      <dgm:prSet phldrT="[文本]"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sz="1800" dirty="0" smtClean="0">
              <a:latin typeface="Times New Roman" pitchFamily="18" charset="0"/>
              <a:cs typeface="Times New Roman" pitchFamily="18" charset="0"/>
            </a:rPr>
            <a:t>Dataset: Parking intention survey data</a:t>
          </a:r>
          <a:endParaRPr lang="zh-CN" alt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550E76E6-A788-48C5-B6BD-38052C3EF15F}" type="parTrans" cxnId="{3AEA9A9E-CF77-470D-98CD-9235E8EE15A1}">
      <dgm:prSet/>
      <dgm:spPr/>
      <dgm:t>
        <a:bodyPr/>
        <a:lstStyle/>
        <a:p>
          <a:endParaRPr lang="zh-CN" altLang="en-US"/>
        </a:p>
      </dgm:t>
    </dgm:pt>
    <dgm:pt modelId="{7C2E12CD-7D52-4254-B04A-74DD65E238EF}" type="sibTrans" cxnId="{3AEA9A9E-CF77-470D-98CD-9235E8EE15A1}">
      <dgm:prSet/>
      <dgm:spPr/>
      <dgm:t>
        <a:bodyPr/>
        <a:lstStyle/>
        <a:p>
          <a:endParaRPr lang="zh-CN" altLang="en-US"/>
        </a:p>
      </dgm:t>
    </dgm:pt>
    <dgm:pt modelId="{8B3591FC-1620-4DA8-92D0-D7B1CFCDB465}">
      <dgm:prSet/>
      <dgm:spPr/>
      <dgm:t>
        <a:bodyPr/>
        <a:lstStyle/>
        <a:p>
          <a:r>
            <a:rPr lang="en-US" altLang="zh-CN" dirty="0" smtClean="0"/>
            <a:t>Stp.3</a:t>
          </a:r>
          <a:endParaRPr lang="zh-CN" altLang="en-US" dirty="0"/>
        </a:p>
      </dgm:t>
    </dgm:pt>
    <dgm:pt modelId="{4FB6E9F9-194F-4D7B-8BE5-81FCD5A81AAD}" type="parTrans" cxnId="{F4FB0A06-E9E4-4DA5-B8E7-4C264DE0A61E}">
      <dgm:prSet/>
      <dgm:spPr/>
      <dgm:t>
        <a:bodyPr/>
        <a:lstStyle/>
        <a:p>
          <a:endParaRPr lang="zh-CN" altLang="en-US"/>
        </a:p>
      </dgm:t>
    </dgm:pt>
    <dgm:pt modelId="{D10D9D5F-4E12-4188-85E8-5ADF8E6AC54F}" type="sibTrans" cxnId="{F4FB0A06-E9E4-4DA5-B8E7-4C264DE0A61E}">
      <dgm:prSet/>
      <dgm:spPr/>
      <dgm:t>
        <a:bodyPr/>
        <a:lstStyle/>
        <a:p>
          <a:endParaRPr lang="zh-CN" altLang="en-US"/>
        </a:p>
      </dgm:t>
    </dgm:pt>
    <dgm:pt modelId="{01FADE00-877F-4589-BBBB-CB9D4B8D214A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sz="1800" dirty="0" smtClean="0">
              <a:latin typeface="Times New Roman" pitchFamily="18" charset="0"/>
              <a:cs typeface="Times New Roman" pitchFamily="18" charset="0"/>
            </a:rPr>
            <a:t>Demand forecast of </a:t>
          </a:r>
          <a:r>
            <a:rPr lang="en-US" altLang="zh-CN" sz="1800" dirty="0" smtClean="0">
              <a:latin typeface="Times New Roman" pitchFamily="18" charset="0"/>
              <a:cs typeface="Times New Roman" pitchFamily="18" charset="0"/>
            </a:rPr>
            <a:t>shared parking slots</a:t>
          </a:r>
          <a:endParaRPr lang="zh-CN" alt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77782A47-EEB8-453B-95B5-819D05C062B0}" type="parTrans" cxnId="{132B1BC7-542E-4ADA-A197-CF281F0A1680}">
      <dgm:prSet/>
      <dgm:spPr/>
      <dgm:t>
        <a:bodyPr/>
        <a:lstStyle/>
        <a:p>
          <a:endParaRPr lang="zh-CN" altLang="en-US"/>
        </a:p>
      </dgm:t>
    </dgm:pt>
    <dgm:pt modelId="{9F6E1AA6-BE72-49BA-AEAB-5390B89AB886}" type="sibTrans" cxnId="{132B1BC7-542E-4ADA-A197-CF281F0A1680}">
      <dgm:prSet/>
      <dgm:spPr/>
      <dgm:t>
        <a:bodyPr/>
        <a:lstStyle/>
        <a:p>
          <a:endParaRPr lang="zh-CN" altLang="en-US"/>
        </a:p>
      </dgm:t>
    </dgm:pt>
    <dgm:pt modelId="{8DA4038E-24FA-4FFA-AB16-8D6F3A05F4E1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sz="1800" dirty="0" smtClean="0">
              <a:latin typeface="Times New Roman" pitchFamily="18" charset="0"/>
              <a:cs typeface="Times New Roman" pitchFamily="18" charset="0"/>
            </a:rPr>
            <a:t>Dataset: Parking intention survey data</a:t>
          </a:r>
          <a:endParaRPr lang="zh-CN" alt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31CF8E7F-23DF-4BAF-B3C0-A240A43F56FB}" type="parTrans" cxnId="{52276B00-BD27-4B40-BDB3-EC7B3AAAED1A}">
      <dgm:prSet/>
      <dgm:spPr/>
      <dgm:t>
        <a:bodyPr/>
        <a:lstStyle/>
        <a:p>
          <a:endParaRPr lang="zh-CN" altLang="en-US"/>
        </a:p>
      </dgm:t>
    </dgm:pt>
    <dgm:pt modelId="{7EF9228F-E881-4629-8481-013DFA71EA1D}" type="sibTrans" cxnId="{52276B00-BD27-4B40-BDB3-EC7B3AAAED1A}">
      <dgm:prSet/>
      <dgm:spPr/>
      <dgm:t>
        <a:bodyPr/>
        <a:lstStyle/>
        <a:p>
          <a:endParaRPr lang="zh-CN" altLang="en-US"/>
        </a:p>
      </dgm:t>
    </dgm:pt>
    <dgm:pt modelId="{1F0607D9-882A-4F15-B11D-430F95CC41BB}" type="pres">
      <dgm:prSet presAssocID="{51922101-56E7-4158-A268-351CE603EB4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FDADAF2-4D7D-48AB-A03C-AFC2AA50A228}" type="pres">
      <dgm:prSet presAssocID="{683499C4-BC0E-455B-8C85-A18725644C8F}" presName="composite" presStyleCnt="0"/>
      <dgm:spPr/>
    </dgm:pt>
    <dgm:pt modelId="{82D0815E-6272-4D9E-85E7-C670ACE9494E}" type="pres">
      <dgm:prSet presAssocID="{683499C4-BC0E-455B-8C85-A18725644C8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654CC2-5474-474F-8177-95707C89BEF7}" type="pres">
      <dgm:prSet presAssocID="{683499C4-BC0E-455B-8C85-A18725644C8F}" presName="descendantText" presStyleLbl="alignAcc1" presStyleIdx="0" presStyleCnt="4" custScaleY="100000" custLinFactNeighborY="-24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F57592-7D90-4568-A9D2-0910B37B6E23}" type="pres">
      <dgm:prSet presAssocID="{2BC094F4-3381-47C4-A50D-204F1A081BFC}" presName="sp" presStyleCnt="0"/>
      <dgm:spPr/>
    </dgm:pt>
    <dgm:pt modelId="{31132AB9-57B8-4B99-9442-8738B87B82C7}" type="pres">
      <dgm:prSet presAssocID="{46867AA8-372D-4C84-884D-A8DCC96CEAC1}" presName="composite" presStyleCnt="0"/>
      <dgm:spPr/>
    </dgm:pt>
    <dgm:pt modelId="{081C971A-8E7A-44B1-BC68-AB02D8F40ED3}" type="pres">
      <dgm:prSet presAssocID="{46867AA8-372D-4C84-884D-A8DCC96CEAC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971B4C-8DD2-4D04-B200-E02C635A32F0}" type="pres">
      <dgm:prSet presAssocID="{46867AA8-372D-4C84-884D-A8DCC96CEAC1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220713-8CF6-4FC1-88FA-29C04FB06E85}" type="pres">
      <dgm:prSet presAssocID="{85941937-A235-4446-973B-D593105B6A60}" presName="sp" presStyleCnt="0"/>
      <dgm:spPr/>
    </dgm:pt>
    <dgm:pt modelId="{5D8C66C6-0C27-4B8D-85C6-6BB70A671DC5}" type="pres">
      <dgm:prSet presAssocID="{8B3591FC-1620-4DA8-92D0-D7B1CFCDB465}" presName="composite" presStyleCnt="0"/>
      <dgm:spPr/>
    </dgm:pt>
    <dgm:pt modelId="{BFCEF4D1-2ABD-47D0-86DF-86258EAE5455}" type="pres">
      <dgm:prSet presAssocID="{8B3591FC-1620-4DA8-92D0-D7B1CFCDB46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10CD7A-18C1-4AA7-BECD-76DC7C0CF414}" type="pres">
      <dgm:prSet presAssocID="{8B3591FC-1620-4DA8-92D0-D7B1CFCDB46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0F164D-8BE6-42AD-9524-F1008B6DF546}" type="pres">
      <dgm:prSet presAssocID="{D10D9D5F-4E12-4188-85E8-5ADF8E6AC54F}" presName="sp" presStyleCnt="0"/>
      <dgm:spPr/>
    </dgm:pt>
    <dgm:pt modelId="{EBF2CDF4-1618-4D01-B6E8-C71E53D91A76}" type="pres">
      <dgm:prSet presAssocID="{F3B934DA-3F67-4B94-B8BA-70D22691EE88}" presName="composite" presStyleCnt="0"/>
      <dgm:spPr/>
    </dgm:pt>
    <dgm:pt modelId="{3863AE33-4555-4F52-99E5-34DCFA72CD91}" type="pres">
      <dgm:prSet presAssocID="{F3B934DA-3F67-4B94-B8BA-70D22691EE8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767D71-00EE-4AFF-8E7A-43BC40506A73}" type="pres">
      <dgm:prSet presAssocID="{F3B934DA-3F67-4B94-B8BA-70D22691EE8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4D3E3A-DF3F-4FE6-AE95-24521B55B8A8}" type="presOf" srcId="{3573E844-4170-4AE3-9D7B-D8783589E995}" destId="{3C971B4C-8DD2-4D04-B200-E02C635A32F0}" srcOrd="0" destOrd="1" presId="urn:microsoft.com/office/officeart/2005/8/layout/chevron2"/>
    <dgm:cxn modelId="{FE42B4C5-4756-4B01-9150-5FBFB0C1EB26}" type="presOf" srcId="{3E0D5A2B-55EA-4993-ABE5-F3C1E7BFDA20}" destId="{3C971B4C-8DD2-4D04-B200-E02C635A32F0}" srcOrd="0" destOrd="2" presId="urn:microsoft.com/office/officeart/2005/8/layout/chevron2"/>
    <dgm:cxn modelId="{F4FB0A06-E9E4-4DA5-B8E7-4C264DE0A61E}" srcId="{51922101-56E7-4158-A268-351CE603EB41}" destId="{8B3591FC-1620-4DA8-92D0-D7B1CFCDB465}" srcOrd="2" destOrd="0" parTransId="{4FB6E9F9-194F-4D7B-8BE5-81FCD5A81AAD}" sibTransId="{D10D9D5F-4E12-4188-85E8-5ADF8E6AC54F}"/>
    <dgm:cxn modelId="{48CC39E1-E770-4258-9A4D-909A4BB31D76}" srcId="{683499C4-BC0E-455B-8C85-A18725644C8F}" destId="{AF5D4E25-F163-4F50-AA9F-C3AEF1CCC332}" srcOrd="0" destOrd="0" parTransId="{96CDB075-3892-4C28-BCE0-C6ACEE721581}" sibTransId="{200DD49A-F59F-4F04-B85A-FDE51625EFCD}"/>
    <dgm:cxn modelId="{C0DED0D4-6536-4FA9-8FD4-B268A5C4D2A4}" type="presOf" srcId="{8DA4038E-24FA-4FFA-AB16-8D6F3A05F4E1}" destId="{D910CD7A-18C1-4AA7-BECD-76DC7C0CF414}" srcOrd="0" destOrd="1" presId="urn:microsoft.com/office/officeart/2005/8/layout/chevron2"/>
    <dgm:cxn modelId="{04B6A823-7FE2-4EB2-8C71-839D249FD156}" type="presOf" srcId="{75E47A08-3C1E-4DA0-84C3-8B9F6801E280}" destId="{B1654CC2-5474-474F-8177-95707C89BEF7}" srcOrd="0" destOrd="1" presId="urn:microsoft.com/office/officeart/2005/8/layout/chevron2"/>
    <dgm:cxn modelId="{8E891B08-8E1B-469B-97BF-B632D82A0FCE}" srcId="{51922101-56E7-4158-A268-351CE603EB41}" destId="{F3B934DA-3F67-4B94-B8BA-70D22691EE88}" srcOrd="3" destOrd="0" parTransId="{05E7377B-C8AD-4EE8-BAE3-DF47F402A230}" sibTransId="{AC89D716-F181-4D0E-A58C-8CAA5FCF7D52}"/>
    <dgm:cxn modelId="{6D22B3B2-418E-480C-87CA-348B907FA9AA}" type="presOf" srcId="{AFB7B787-29A6-4D0E-B1A7-39BB47FE789C}" destId="{B1654CC2-5474-474F-8177-95707C89BEF7}" srcOrd="0" destOrd="2" presId="urn:microsoft.com/office/officeart/2005/8/layout/chevron2"/>
    <dgm:cxn modelId="{24DA2372-16B4-4C71-9D83-6F001D696B69}" type="presOf" srcId="{E721C785-EF03-41FB-859A-32CD6E102ADD}" destId="{95767D71-00EE-4AFF-8E7A-43BC40506A73}" srcOrd="0" destOrd="0" presId="urn:microsoft.com/office/officeart/2005/8/layout/chevron2"/>
    <dgm:cxn modelId="{77492B06-6B5B-462E-9994-2DBB0ABABCB5}" srcId="{683499C4-BC0E-455B-8C85-A18725644C8F}" destId="{75E47A08-3C1E-4DA0-84C3-8B9F6801E280}" srcOrd="1" destOrd="0" parTransId="{61279F91-DBB4-4922-8CD9-E21D8E7A75EB}" sibTransId="{DB7E8ED7-51D8-43B1-AEC7-AC288FE3C166}"/>
    <dgm:cxn modelId="{52276B00-BD27-4B40-BDB3-EC7B3AAAED1A}" srcId="{8B3591FC-1620-4DA8-92D0-D7B1CFCDB465}" destId="{8DA4038E-24FA-4FFA-AB16-8D6F3A05F4E1}" srcOrd="1" destOrd="0" parTransId="{31CF8E7F-23DF-4BAF-B3C0-A240A43F56FB}" sibTransId="{7EF9228F-E881-4629-8481-013DFA71EA1D}"/>
    <dgm:cxn modelId="{F16E907A-E53B-4B22-B5E3-7BDA4DE52F0E}" srcId="{51922101-56E7-4158-A268-351CE603EB41}" destId="{683499C4-BC0E-455B-8C85-A18725644C8F}" srcOrd="0" destOrd="0" parTransId="{E59552CC-F046-4BE7-B9B2-3E1CFC9FBEE0}" sibTransId="{2BC094F4-3381-47C4-A50D-204F1A081BFC}"/>
    <dgm:cxn modelId="{8A8F28F7-9C20-4813-8B5A-293C50065381}" type="presOf" srcId="{5337FF69-8E63-4B27-A42C-557B21BDA333}" destId="{3C971B4C-8DD2-4D04-B200-E02C635A32F0}" srcOrd="0" destOrd="0" presId="urn:microsoft.com/office/officeart/2005/8/layout/chevron2"/>
    <dgm:cxn modelId="{132B1BC7-542E-4ADA-A197-CF281F0A1680}" srcId="{8B3591FC-1620-4DA8-92D0-D7B1CFCDB465}" destId="{01FADE00-877F-4589-BBBB-CB9D4B8D214A}" srcOrd="0" destOrd="0" parTransId="{77782A47-EEB8-453B-95B5-819D05C062B0}" sibTransId="{9F6E1AA6-BE72-49BA-AEAB-5390B89AB886}"/>
    <dgm:cxn modelId="{FDBA287E-9ED0-4A73-A5C2-3F64C3451099}" srcId="{683499C4-BC0E-455B-8C85-A18725644C8F}" destId="{AFB7B787-29A6-4D0E-B1A7-39BB47FE789C}" srcOrd="2" destOrd="0" parTransId="{DDE95E42-8F28-4B96-96DF-FF917855F408}" sibTransId="{F75655F3-B7C5-4098-8355-4962948CF7D2}"/>
    <dgm:cxn modelId="{5EBFF371-63D3-4C53-97A8-9B595946C037}" type="presOf" srcId="{01FADE00-877F-4589-BBBB-CB9D4B8D214A}" destId="{D910CD7A-18C1-4AA7-BECD-76DC7C0CF414}" srcOrd="0" destOrd="0" presId="urn:microsoft.com/office/officeart/2005/8/layout/chevron2"/>
    <dgm:cxn modelId="{9A767471-E2F9-4340-85F1-D975AE0E0B19}" type="presOf" srcId="{51922101-56E7-4158-A268-351CE603EB41}" destId="{1F0607D9-882A-4F15-B11D-430F95CC41BB}" srcOrd="0" destOrd="0" presId="urn:microsoft.com/office/officeart/2005/8/layout/chevron2"/>
    <dgm:cxn modelId="{5F56CDEB-1499-4DD2-9846-D9563B88C35C}" type="presOf" srcId="{683499C4-BC0E-455B-8C85-A18725644C8F}" destId="{82D0815E-6272-4D9E-85E7-C670ACE9494E}" srcOrd="0" destOrd="0" presId="urn:microsoft.com/office/officeart/2005/8/layout/chevron2"/>
    <dgm:cxn modelId="{58171B25-7907-4460-907A-08E23C0BD18C}" type="presOf" srcId="{8B3591FC-1620-4DA8-92D0-D7B1CFCDB465}" destId="{BFCEF4D1-2ABD-47D0-86DF-86258EAE5455}" srcOrd="0" destOrd="0" presId="urn:microsoft.com/office/officeart/2005/8/layout/chevron2"/>
    <dgm:cxn modelId="{3AEA9A9E-CF77-470D-98CD-9235E8EE15A1}" srcId="{46867AA8-372D-4C84-884D-A8DCC96CEAC1}" destId="{3E0D5A2B-55EA-4993-ABE5-F3C1E7BFDA20}" srcOrd="2" destOrd="0" parTransId="{550E76E6-A788-48C5-B6BD-38052C3EF15F}" sibTransId="{7C2E12CD-7D52-4254-B04A-74DD65E238EF}"/>
    <dgm:cxn modelId="{522FAFC7-1BAA-4131-BB71-78F3D93302CE}" srcId="{46867AA8-372D-4C84-884D-A8DCC96CEAC1}" destId="{3573E844-4170-4AE3-9D7B-D8783589E995}" srcOrd="1" destOrd="0" parTransId="{BD996556-0D6C-427E-B11B-E2F411099391}" sibTransId="{61EB2BDF-5706-42A1-AD14-EC0B0C46022C}"/>
    <dgm:cxn modelId="{6874ABEF-E9F0-4C3C-8D51-22AD83E5166C}" srcId="{F3B934DA-3F67-4B94-B8BA-70D22691EE88}" destId="{E721C785-EF03-41FB-859A-32CD6E102ADD}" srcOrd="0" destOrd="0" parTransId="{B1AE806F-999E-42A8-B745-7594DD7B495E}" sibTransId="{A64A9D92-6CF9-4844-A09C-6BB7E6262DFC}"/>
    <dgm:cxn modelId="{A41E7C24-BB8F-4667-8C14-9EF430CB806D}" type="presOf" srcId="{AF5D4E25-F163-4F50-AA9F-C3AEF1CCC332}" destId="{B1654CC2-5474-474F-8177-95707C89BEF7}" srcOrd="0" destOrd="0" presId="urn:microsoft.com/office/officeart/2005/8/layout/chevron2"/>
    <dgm:cxn modelId="{EE6C8F12-455F-48AF-AEC2-ACACA8C41EA7}" type="presOf" srcId="{F3B934DA-3F67-4B94-B8BA-70D22691EE88}" destId="{3863AE33-4555-4F52-99E5-34DCFA72CD91}" srcOrd="0" destOrd="0" presId="urn:microsoft.com/office/officeart/2005/8/layout/chevron2"/>
    <dgm:cxn modelId="{F1678F05-0E9C-494E-86A6-D2BAE58A6904}" srcId="{51922101-56E7-4158-A268-351CE603EB41}" destId="{46867AA8-372D-4C84-884D-A8DCC96CEAC1}" srcOrd="1" destOrd="0" parTransId="{8E3E8B3C-B094-4102-9C41-611BC91F5739}" sibTransId="{85941937-A235-4446-973B-D593105B6A60}"/>
    <dgm:cxn modelId="{2FC93DDE-DC19-4F5A-A94A-BA02C77E678F}" srcId="{46867AA8-372D-4C84-884D-A8DCC96CEAC1}" destId="{5337FF69-8E63-4B27-A42C-557B21BDA333}" srcOrd="0" destOrd="0" parTransId="{3CDCDD93-79E9-4F79-921A-C4611A301BE2}" sibTransId="{F065442B-F977-420B-876C-E1A6352495FE}"/>
    <dgm:cxn modelId="{285A2096-88BD-4574-8751-4D53212D2C06}" type="presOf" srcId="{46867AA8-372D-4C84-884D-A8DCC96CEAC1}" destId="{081C971A-8E7A-44B1-BC68-AB02D8F40ED3}" srcOrd="0" destOrd="0" presId="urn:microsoft.com/office/officeart/2005/8/layout/chevron2"/>
    <dgm:cxn modelId="{3D59864F-0C79-40FD-A918-775F277168D3}" type="presParOf" srcId="{1F0607D9-882A-4F15-B11D-430F95CC41BB}" destId="{AFDADAF2-4D7D-48AB-A03C-AFC2AA50A228}" srcOrd="0" destOrd="0" presId="urn:microsoft.com/office/officeart/2005/8/layout/chevron2"/>
    <dgm:cxn modelId="{F4702E73-7A0B-4584-B177-3A7830BEE868}" type="presParOf" srcId="{AFDADAF2-4D7D-48AB-A03C-AFC2AA50A228}" destId="{82D0815E-6272-4D9E-85E7-C670ACE9494E}" srcOrd="0" destOrd="0" presId="urn:microsoft.com/office/officeart/2005/8/layout/chevron2"/>
    <dgm:cxn modelId="{B3C35AB5-D67C-4BB4-AE62-74384FB6A46C}" type="presParOf" srcId="{AFDADAF2-4D7D-48AB-A03C-AFC2AA50A228}" destId="{B1654CC2-5474-474F-8177-95707C89BEF7}" srcOrd="1" destOrd="0" presId="urn:microsoft.com/office/officeart/2005/8/layout/chevron2"/>
    <dgm:cxn modelId="{096B1732-5C83-4D4A-B24D-D18EF54E96BD}" type="presParOf" srcId="{1F0607D9-882A-4F15-B11D-430F95CC41BB}" destId="{BDF57592-7D90-4568-A9D2-0910B37B6E23}" srcOrd="1" destOrd="0" presId="urn:microsoft.com/office/officeart/2005/8/layout/chevron2"/>
    <dgm:cxn modelId="{0B4FB46F-79E0-4EDD-8AC8-D9152DB2EC12}" type="presParOf" srcId="{1F0607D9-882A-4F15-B11D-430F95CC41BB}" destId="{31132AB9-57B8-4B99-9442-8738B87B82C7}" srcOrd="2" destOrd="0" presId="urn:microsoft.com/office/officeart/2005/8/layout/chevron2"/>
    <dgm:cxn modelId="{DB5D326F-9594-4D60-8B36-141E9AC39779}" type="presParOf" srcId="{31132AB9-57B8-4B99-9442-8738B87B82C7}" destId="{081C971A-8E7A-44B1-BC68-AB02D8F40ED3}" srcOrd="0" destOrd="0" presId="urn:microsoft.com/office/officeart/2005/8/layout/chevron2"/>
    <dgm:cxn modelId="{47924DA5-67CB-47DB-9F19-F11F3A952F4E}" type="presParOf" srcId="{31132AB9-57B8-4B99-9442-8738B87B82C7}" destId="{3C971B4C-8DD2-4D04-B200-E02C635A32F0}" srcOrd="1" destOrd="0" presId="urn:microsoft.com/office/officeart/2005/8/layout/chevron2"/>
    <dgm:cxn modelId="{6767B6E2-7A1C-49A2-A99A-8A68DF032615}" type="presParOf" srcId="{1F0607D9-882A-4F15-B11D-430F95CC41BB}" destId="{49220713-8CF6-4FC1-88FA-29C04FB06E85}" srcOrd="3" destOrd="0" presId="urn:microsoft.com/office/officeart/2005/8/layout/chevron2"/>
    <dgm:cxn modelId="{A2741046-531B-4B3A-B56E-1B628F516D12}" type="presParOf" srcId="{1F0607D9-882A-4F15-B11D-430F95CC41BB}" destId="{5D8C66C6-0C27-4B8D-85C6-6BB70A671DC5}" srcOrd="4" destOrd="0" presId="urn:microsoft.com/office/officeart/2005/8/layout/chevron2"/>
    <dgm:cxn modelId="{AF4B4B07-A89D-4C35-BBE4-50C6B91859C7}" type="presParOf" srcId="{5D8C66C6-0C27-4B8D-85C6-6BB70A671DC5}" destId="{BFCEF4D1-2ABD-47D0-86DF-86258EAE5455}" srcOrd="0" destOrd="0" presId="urn:microsoft.com/office/officeart/2005/8/layout/chevron2"/>
    <dgm:cxn modelId="{060AD1ED-079E-42FC-9923-BACD125F94BD}" type="presParOf" srcId="{5D8C66C6-0C27-4B8D-85C6-6BB70A671DC5}" destId="{D910CD7A-18C1-4AA7-BECD-76DC7C0CF414}" srcOrd="1" destOrd="0" presId="urn:microsoft.com/office/officeart/2005/8/layout/chevron2"/>
    <dgm:cxn modelId="{4BAC0011-CC92-45CE-BA1C-C7E8E74071A3}" type="presParOf" srcId="{1F0607D9-882A-4F15-B11D-430F95CC41BB}" destId="{920F164D-8BE6-42AD-9524-F1008B6DF546}" srcOrd="5" destOrd="0" presId="urn:microsoft.com/office/officeart/2005/8/layout/chevron2"/>
    <dgm:cxn modelId="{77E527F5-228E-473F-8CC7-B1D5159327B9}" type="presParOf" srcId="{1F0607D9-882A-4F15-B11D-430F95CC41BB}" destId="{EBF2CDF4-1618-4D01-B6E8-C71E53D91A76}" srcOrd="6" destOrd="0" presId="urn:microsoft.com/office/officeart/2005/8/layout/chevron2"/>
    <dgm:cxn modelId="{268ACB03-620F-4421-91DB-0A5D14CAC088}" type="presParOf" srcId="{EBF2CDF4-1618-4D01-B6E8-C71E53D91A76}" destId="{3863AE33-4555-4F52-99E5-34DCFA72CD91}" srcOrd="0" destOrd="0" presId="urn:microsoft.com/office/officeart/2005/8/layout/chevron2"/>
    <dgm:cxn modelId="{312E2AB9-2674-49B1-A29E-1E388C798582}" type="presParOf" srcId="{EBF2CDF4-1618-4D01-B6E8-C71E53D91A76}" destId="{95767D71-00EE-4AFF-8E7A-43BC40506A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B3A1C3-7AF8-48CB-9BD5-98AA8A4565D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785052-EE02-4366-93B2-4DA0F0B61D67}">
      <dgm:prSet phldrT="[文本]" custT="1"/>
      <dgm:spPr/>
      <dgm:t>
        <a:bodyPr/>
        <a:lstStyle/>
        <a:p>
          <a:r>
            <a:rPr lang="en-US" sz="1600" b="1" i="0" u="none" dirty="0" smtClean="0"/>
            <a:t>Methods to choose</a:t>
          </a:r>
          <a:endParaRPr lang="en-US" altLang="zh-CN" sz="1600" dirty="0" smtClean="0"/>
        </a:p>
        <a:p>
          <a:r>
            <a:rPr lang="en-US" altLang="zh-CN" sz="4800" dirty="0" smtClean="0"/>
            <a:t>Stp.2</a:t>
          </a:r>
          <a:endParaRPr lang="zh-CN" altLang="en-US" sz="4800" dirty="0"/>
        </a:p>
      </dgm:t>
    </dgm:pt>
    <dgm:pt modelId="{F73D94A8-B6F4-4C11-909E-B1FB591B18D3}" type="parTrans" cxnId="{266159E0-1A2D-4D55-8640-8C475F469BC8}">
      <dgm:prSet/>
      <dgm:spPr/>
      <dgm:t>
        <a:bodyPr/>
        <a:lstStyle/>
        <a:p>
          <a:endParaRPr lang="zh-CN" altLang="en-US"/>
        </a:p>
      </dgm:t>
    </dgm:pt>
    <dgm:pt modelId="{A0441BF0-EBE9-4BF3-AD8B-6676E3FF7688}" type="sibTrans" cxnId="{266159E0-1A2D-4D55-8640-8C475F469BC8}">
      <dgm:prSet/>
      <dgm:spPr/>
      <dgm:t>
        <a:bodyPr/>
        <a:lstStyle/>
        <a:p>
          <a:endParaRPr lang="zh-CN" altLang="en-US"/>
        </a:p>
      </dgm:t>
    </dgm:pt>
    <dgm:pt modelId="{58C1BC0C-A5C2-4560-9BB7-5993A557751D}">
      <dgm:prSet phldrT="[文本]" custT="1"/>
      <dgm:spPr/>
      <dgm:t>
        <a:bodyPr/>
        <a:lstStyle/>
        <a:p>
          <a:r>
            <a:rPr lang="en-US" altLang="en-US" sz="2000" dirty="0" smtClean="0"/>
            <a:t>A: Structural Equation Model (SEM)</a:t>
          </a:r>
          <a:endParaRPr lang="zh-CN" altLang="en-US" sz="2000" dirty="0"/>
        </a:p>
      </dgm:t>
    </dgm:pt>
    <dgm:pt modelId="{D9CF7FD1-A171-4E9F-9A6E-FBBEDF32327C}" type="parTrans" cxnId="{BDC25E79-19D3-43E0-8BF9-F6CBAFEDBAA1}">
      <dgm:prSet/>
      <dgm:spPr/>
      <dgm:t>
        <a:bodyPr/>
        <a:lstStyle/>
        <a:p>
          <a:endParaRPr lang="zh-CN" altLang="en-US"/>
        </a:p>
      </dgm:t>
    </dgm:pt>
    <dgm:pt modelId="{4D1D418D-1253-4C4B-B6A9-A06ABF20799F}" type="sibTrans" cxnId="{BDC25E79-19D3-43E0-8BF9-F6CBAFEDBAA1}">
      <dgm:prSet/>
      <dgm:spPr/>
      <dgm:t>
        <a:bodyPr/>
        <a:lstStyle/>
        <a:p>
          <a:endParaRPr lang="zh-CN" altLang="en-US"/>
        </a:p>
      </dgm:t>
    </dgm:pt>
    <dgm:pt modelId="{EC450A14-1BFC-49C7-9190-20C920905FA0}">
      <dgm:prSet phldrT="[文本]" custT="1"/>
      <dgm:spPr/>
      <dgm:t>
        <a:bodyPr/>
        <a:lstStyle/>
        <a:p>
          <a:r>
            <a:rPr lang="en-US" altLang="en-US" sz="2000" dirty="0" smtClean="0"/>
            <a:t>B: Decision Tree</a:t>
          </a:r>
          <a:endParaRPr lang="zh-CN" altLang="en-US" sz="2000" dirty="0"/>
        </a:p>
      </dgm:t>
    </dgm:pt>
    <dgm:pt modelId="{87F10AAD-4E21-49E9-BA83-E59DA16B4262}" type="parTrans" cxnId="{E9A04B1F-1C42-4ABD-AFF8-E96271D7E829}">
      <dgm:prSet/>
      <dgm:spPr/>
      <dgm:t>
        <a:bodyPr/>
        <a:lstStyle/>
        <a:p>
          <a:endParaRPr lang="zh-CN" altLang="en-US"/>
        </a:p>
      </dgm:t>
    </dgm:pt>
    <dgm:pt modelId="{6FF5071B-D31A-4C02-8609-5EF83BB3E30F}" type="sibTrans" cxnId="{E9A04B1F-1C42-4ABD-AFF8-E96271D7E829}">
      <dgm:prSet/>
      <dgm:spPr/>
      <dgm:t>
        <a:bodyPr/>
        <a:lstStyle/>
        <a:p>
          <a:endParaRPr lang="zh-CN" altLang="en-US"/>
        </a:p>
      </dgm:t>
    </dgm:pt>
    <dgm:pt modelId="{87477E6F-D4F7-4FCE-A5E3-1BAA461C24AF}">
      <dgm:prSet phldrT="[文本]" custT="1"/>
      <dgm:spPr/>
      <dgm:t>
        <a:bodyPr/>
        <a:lstStyle/>
        <a:p>
          <a:r>
            <a:rPr lang="en-US" sz="1600" b="1" i="0" u="none" dirty="0" smtClean="0"/>
            <a:t>Methods to choose</a:t>
          </a:r>
          <a:endParaRPr lang="en-US" altLang="zh-CN" sz="1600" b="1" i="0" u="none" dirty="0" smtClean="0"/>
        </a:p>
        <a:p>
          <a:r>
            <a:rPr lang="en-US" altLang="zh-CN" sz="4800" b="0" i="0" u="none" dirty="0" smtClean="0"/>
            <a:t>Stp.3</a:t>
          </a:r>
          <a:endParaRPr lang="zh-CN" altLang="en-US" sz="4800" b="0" i="0" u="none" dirty="0"/>
        </a:p>
      </dgm:t>
    </dgm:pt>
    <dgm:pt modelId="{876454E8-7B2B-449F-8D06-3F5ECEC57BBD}" type="parTrans" cxnId="{C1457838-C56E-4DB4-94FB-3EAFE40D50DE}">
      <dgm:prSet/>
      <dgm:spPr/>
      <dgm:t>
        <a:bodyPr/>
        <a:lstStyle/>
        <a:p>
          <a:endParaRPr lang="zh-CN" altLang="en-US"/>
        </a:p>
      </dgm:t>
    </dgm:pt>
    <dgm:pt modelId="{899E6BFB-32DE-4E64-BA06-7D6E120BB6B6}" type="sibTrans" cxnId="{C1457838-C56E-4DB4-94FB-3EAFE40D50DE}">
      <dgm:prSet/>
      <dgm:spPr/>
      <dgm:t>
        <a:bodyPr/>
        <a:lstStyle/>
        <a:p>
          <a:endParaRPr lang="zh-CN" altLang="en-US"/>
        </a:p>
      </dgm:t>
    </dgm:pt>
    <dgm:pt modelId="{F0103A1D-B322-4902-A26C-E9304472D278}">
      <dgm:prSet phldrT="[文本]" custT="1"/>
      <dgm:spPr/>
      <dgm:t>
        <a:bodyPr/>
        <a:lstStyle/>
        <a:p>
          <a:r>
            <a:rPr lang="en-US" altLang="zh-CN" sz="1800" dirty="0" smtClean="0"/>
            <a:t>1: </a:t>
          </a:r>
          <a:r>
            <a:rPr lang="en-US" sz="1800" b="0" i="0" dirty="0" smtClean="0"/>
            <a:t>Tikhonov Regularization/Ridge</a:t>
          </a:r>
          <a:endParaRPr lang="zh-CN" altLang="en-US" sz="1800" dirty="0"/>
        </a:p>
      </dgm:t>
    </dgm:pt>
    <dgm:pt modelId="{87211922-5E50-48E0-AB8D-4807E6252427}" type="parTrans" cxnId="{565340F1-6D34-412D-8443-A79A20A8A101}">
      <dgm:prSet/>
      <dgm:spPr/>
      <dgm:t>
        <a:bodyPr/>
        <a:lstStyle/>
        <a:p>
          <a:endParaRPr lang="zh-CN" altLang="en-US"/>
        </a:p>
      </dgm:t>
    </dgm:pt>
    <dgm:pt modelId="{7343B2AF-5E04-46AF-88E9-C20F018DA796}" type="sibTrans" cxnId="{565340F1-6D34-412D-8443-A79A20A8A101}">
      <dgm:prSet/>
      <dgm:spPr/>
      <dgm:t>
        <a:bodyPr/>
        <a:lstStyle/>
        <a:p>
          <a:endParaRPr lang="zh-CN" altLang="en-US"/>
        </a:p>
      </dgm:t>
    </dgm:pt>
    <dgm:pt modelId="{3C44C7AD-4AD8-4769-AF78-8355A95C2BE5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240231D1-6D36-4C1F-8AC1-C0B504A66F56}" type="parTrans" cxnId="{D7633F93-EF01-4EEE-A18D-B84C5D5F65F5}">
      <dgm:prSet/>
      <dgm:spPr/>
      <dgm:t>
        <a:bodyPr/>
        <a:lstStyle/>
        <a:p>
          <a:endParaRPr lang="zh-CN" altLang="en-US"/>
        </a:p>
      </dgm:t>
    </dgm:pt>
    <dgm:pt modelId="{71B779B3-D161-4549-8F63-5256188CBFB5}" type="sibTrans" cxnId="{D7633F93-EF01-4EEE-A18D-B84C5D5F65F5}">
      <dgm:prSet/>
      <dgm:spPr/>
      <dgm:t>
        <a:bodyPr/>
        <a:lstStyle/>
        <a:p>
          <a:endParaRPr lang="zh-CN" altLang="en-US"/>
        </a:p>
      </dgm:t>
    </dgm:pt>
    <dgm:pt modelId="{3EB7BFB8-29C5-4524-84F2-57097E2F31C1}">
      <dgm:prSet phldrT="[文本]" custT="1"/>
      <dgm:spPr/>
      <dgm:t>
        <a:bodyPr/>
        <a:lstStyle/>
        <a:p>
          <a:r>
            <a:rPr lang="en-US" altLang="zh-CN" sz="2000" dirty="0" smtClean="0"/>
            <a:t>C: </a:t>
          </a:r>
          <a:r>
            <a:rPr lang="en-US" altLang="zh-CN" sz="20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Wrappers</a:t>
          </a:r>
          <a:endParaRPr lang="zh-CN" altLang="en-US" sz="2000" dirty="0"/>
        </a:p>
      </dgm:t>
    </dgm:pt>
    <dgm:pt modelId="{521DD351-6837-48D8-B36A-40BB863E1593}" type="parTrans" cxnId="{972755C7-D7DF-43F1-A3D1-765C24748C77}">
      <dgm:prSet/>
      <dgm:spPr/>
      <dgm:t>
        <a:bodyPr/>
        <a:lstStyle/>
        <a:p>
          <a:endParaRPr lang="zh-CN" altLang="en-US"/>
        </a:p>
      </dgm:t>
    </dgm:pt>
    <dgm:pt modelId="{E61CD80D-EC06-43F8-8342-1714C8D3541C}" type="sibTrans" cxnId="{972755C7-D7DF-43F1-A3D1-765C24748C77}">
      <dgm:prSet/>
      <dgm:spPr/>
      <dgm:t>
        <a:bodyPr/>
        <a:lstStyle/>
        <a:p>
          <a:endParaRPr lang="zh-CN" altLang="en-US"/>
        </a:p>
      </dgm:t>
    </dgm:pt>
    <dgm:pt modelId="{45234F84-BA40-4ECE-B6D5-AEF956C2FAB2}">
      <dgm:prSet phldrT="[文本]" custT="1"/>
      <dgm:spPr/>
      <dgm:t>
        <a:bodyPr/>
        <a:lstStyle/>
        <a:p>
          <a:r>
            <a:rPr lang="en-US" altLang="zh-CN" sz="1800" dirty="0" smtClean="0"/>
            <a:t>3: </a:t>
          </a:r>
          <a:r>
            <a:rPr lang="en-US" sz="1800" dirty="0" smtClean="0"/>
            <a:t>Elastic Net </a:t>
          </a:r>
          <a:endParaRPr lang="zh-CN" altLang="en-US" sz="1800" dirty="0"/>
        </a:p>
      </dgm:t>
    </dgm:pt>
    <dgm:pt modelId="{EEFED979-F18C-48F1-A15F-17025C704BAF}" type="parTrans" cxnId="{F638E218-7959-407F-ABCD-A46B82A3B0CA}">
      <dgm:prSet/>
      <dgm:spPr/>
      <dgm:t>
        <a:bodyPr/>
        <a:lstStyle/>
        <a:p>
          <a:endParaRPr lang="zh-CN" altLang="en-US"/>
        </a:p>
      </dgm:t>
    </dgm:pt>
    <dgm:pt modelId="{16510136-37A0-4DC2-A194-E5DEAEB61900}" type="sibTrans" cxnId="{F638E218-7959-407F-ABCD-A46B82A3B0CA}">
      <dgm:prSet/>
      <dgm:spPr/>
      <dgm:t>
        <a:bodyPr/>
        <a:lstStyle/>
        <a:p>
          <a:endParaRPr lang="zh-CN" altLang="en-US"/>
        </a:p>
      </dgm:t>
    </dgm:pt>
    <dgm:pt modelId="{CFFA383B-F466-43B5-B107-41F4DBB4F3DB}">
      <dgm:prSet phldrT="[文本]" custT="1"/>
      <dgm:spPr/>
      <dgm:t>
        <a:bodyPr/>
        <a:lstStyle/>
        <a:p>
          <a:r>
            <a:rPr lang="en-US" altLang="zh-CN" sz="1800" dirty="0" smtClean="0"/>
            <a:t>9: </a:t>
          </a:r>
          <a:r>
            <a:rPr lang="en-US" sz="1800" b="0" i="0" dirty="0" smtClean="0"/>
            <a:t>Gradient Boosting</a:t>
          </a:r>
          <a:r>
            <a:rPr lang="en-US" altLang="zh-CN" sz="1800" b="0" i="0" dirty="0" smtClean="0"/>
            <a:t>, </a:t>
          </a:r>
          <a:r>
            <a:rPr lang="en-US" altLang="zh-CN" sz="1800" b="0" i="0" dirty="0" err="1" smtClean="0"/>
            <a:t>XGBoost</a:t>
          </a:r>
          <a:endParaRPr lang="zh-CN" altLang="en-US" sz="1800" dirty="0"/>
        </a:p>
      </dgm:t>
    </dgm:pt>
    <dgm:pt modelId="{D8718712-755D-4661-A611-C0FB8029264F}" type="parTrans" cxnId="{49A4D658-7505-40DF-8F38-2FDF2E0A7435}">
      <dgm:prSet/>
      <dgm:spPr/>
      <dgm:t>
        <a:bodyPr/>
        <a:lstStyle/>
        <a:p>
          <a:endParaRPr lang="zh-CN" altLang="en-US"/>
        </a:p>
      </dgm:t>
    </dgm:pt>
    <dgm:pt modelId="{58B81594-AFE4-4D1D-9ECE-93B4077B3DC4}" type="sibTrans" cxnId="{49A4D658-7505-40DF-8F38-2FDF2E0A7435}">
      <dgm:prSet/>
      <dgm:spPr/>
      <dgm:t>
        <a:bodyPr/>
        <a:lstStyle/>
        <a:p>
          <a:endParaRPr lang="zh-CN" altLang="en-US"/>
        </a:p>
      </dgm:t>
    </dgm:pt>
    <dgm:pt modelId="{2CC8A245-9B9B-4E3F-A990-DD4AF7A02BE1}">
      <dgm:prSet phldrT="[文本]" custT="1"/>
      <dgm:spPr/>
      <dgm:t>
        <a:bodyPr/>
        <a:lstStyle/>
        <a:p>
          <a:r>
            <a:rPr lang="en-US" altLang="zh-CN" sz="1800" dirty="0" smtClean="0"/>
            <a:t>11: Optional</a:t>
          </a:r>
          <a:endParaRPr lang="zh-CN" altLang="en-US" sz="1800" dirty="0"/>
        </a:p>
      </dgm:t>
    </dgm:pt>
    <dgm:pt modelId="{D5926A96-A1E8-4051-865F-4B95F93897C8}" type="parTrans" cxnId="{96892F34-3A6C-4E5C-AA7F-7B7C42797B72}">
      <dgm:prSet/>
      <dgm:spPr/>
      <dgm:t>
        <a:bodyPr/>
        <a:lstStyle/>
        <a:p>
          <a:endParaRPr lang="zh-CN" altLang="en-US"/>
        </a:p>
      </dgm:t>
    </dgm:pt>
    <dgm:pt modelId="{9A98BFA3-E5EA-4B79-AFBF-9B0BB7963D32}" type="sibTrans" cxnId="{96892F34-3A6C-4E5C-AA7F-7B7C42797B72}">
      <dgm:prSet/>
      <dgm:spPr/>
      <dgm:t>
        <a:bodyPr/>
        <a:lstStyle/>
        <a:p>
          <a:endParaRPr lang="zh-CN" altLang="en-US"/>
        </a:p>
      </dgm:t>
    </dgm:pt>
    <dgm:pt modelId="{07B117D8-3BFD-4C93-BEA1-4275295F2963}">
      <dgm:prSet phldrT="[文本]" custT="1"/>
      <dgm:spPr/>
      <dgm:t>
        <a:bodyPr/>
        <a:lstStyle/>
        <a:p>
          <a:r>
            <a:rPr lang="en-US" altLang="zh-CN" sz="2000" dirty="0" smtClean="0"/>
            <a:t>D:Filters</a:t>
          </a:r>
          <a:endParaRPr lang="zh-CN" altLang="en-US" sz="2000" dirty="0"/>
        </a:p>
      </dgm:t>
    </dgm:pt>
    <dgm:pt modelId="{7C7C53C3-5841-4858-B74E-AAD5AB46BA46}" type="parTrans" cxnId="{DA402996-90D2-4E66-A044-399D10358BF3}">
      <dgm:prSet/>
      <dgm:spPr/>
      <dgm:t>
        <a:bodyPr/>
        <a:lstStyle/>
        <a:p>
          <a:endParaRPr lang="zh-CN" altLang="en-US"/>
        </a:p>
      </dgm:t>
    </dgm:pt>
    <dgm:pt modelId="{B5A234D4-C351-4238-B053-B603B6296587}" type="sibTrans" cxnId="{DA402996-90D2-4E66-A044-399D10358BF3}">
      <dgm:prSet/>
      <dgm:spPr/>
      <dgm:t>
        <a:bodyPr/>
        <a:lstStyle/>
        <a:p>
          <a:endParaRPr lang="zh-CN" altLang="en-US"/>
        </a:p>
      </dgm:t>
    </dgm:pt>
    <dgm:pt modelId="{7ED60474-6C29-4CFE-9012-38ECAFD5B6B0}">
      <dgm:prSet phldrT="[文本]" custT="1"/>
      <dgm:spPr/>
      <dgm:t>
        <a:bodyPr/>
        <a:lstStyle/>
        <a:p>
          <a:r>
            <a:rPr lang="en-US" altLang="zh-CN" sz="2000" dirty="0" smtClean="0"/>
            <a:t>E: </a:t>
          </a:r>
          <a:r>
            <a:rPr lang="en-US" altLang="zh-CN" sz="20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Embedded (shrinkage)</a:t>
          </a:r>
          <a:endParaRPr lang="zh-CN" altLang="en-US" sz="2000" dirty="0"/>
        </a:p>
      </dgm:t>
    </dgm:pt>
    <dgm:pt modelId="{5E0CA5C6-207B-40BE-BCF1-DAF3ACF5C2C9}" type="parTrans" cxnId="{DA794D95-9D46-4760-B17A-8F3E6DF7C2B1}">
      <dgm:prSet/>
      <dgm:spPr/>
      <dgm:t>
        <a:bodyPr/>
        <a:lstStyle/>
        <a:p>
          <a:endParaRPr lang="zh-CN" altLang="en-US"/>
        </a:p>
      </dgm:t>
    </dgm:pt>
    <dgm:pt modelId="{C284A192-2151-4A17-8FC0-73C5D76BB6DC}" type="sibTrans" cxnId="{DA794D95-9D46-4760-B17A-8F3E6DF7C2B1}">
      <dgm:prSet/>
      <dgm:spPr/>
      <dgm:t>
        <a:bodyPr/>
        <a:lstStyle/>
        <a:p>
          <a:endParaRPr lang="zh-CN" altLang="en-US"/>
        </a:p>
      </dgm:t>
    </dgm:pt>
    <dgm:pt modelId="{AB238270-AD9F-4759-8A90-3747869917E8}">
      <dgm:prSet phldrT="[文本]" custT="1"/>
      <dgm:spPr/>
      <dgm:t>
        <a:bodyPr/>
        <a:lstStyle/>
        <a:p>
          <a:r>
            <a:rPr lang="en-US" altLang="zh-CN" sz="2000" dirty="0" smtClean="0"/>
            <a:t>F: Optional</a:t>
          </a:r>
          <a:endParaRPr lang="zh-CN" altLang="en-US" sz="2000" dirty="0"/>
        </a:p>
      </dgm:t>
    </dgm:pt>
    <dgm:pt modelId="{615B8C8F-15EB-4D05-B0B6-848AE8325900}" type="parTrans" cxnId="{779DD047-E833-48A3-AC58-85AFDF85CFDB}">
      <dgm:prSet/>
      <dgm:spPr/>
      <dgm:t>
        <a:bodyPr/>
        <a:lstStyle/>
        <a:p>
          <a:endParaRPr lang="zh-CN" altLang="en-US"/>
        </a:p>
      </dgm:t>
    </dgm:pt>
    <dgm:pt modelId="{064431A6-CC94-490E-883A-98383F78AB53}" type="sibTrans" cxnId="{779DD047-E833-48A3-AC58-85AFDF85CFDB}">
      <dgm:prSet/>
      <dgm:spPr/>
      <dgm:t>
        <a:bodyPr/>
        <a:lstStyle/>
        <a:p>
          <a:endParaRPr lang="zh-CN" altLang="en-US"/>
        </a:p>
      </dgm:t>
    </dgm:pt>
    <dgm:pt modelId="{E4C66BF1-15AD-4096-8E87-A0ECDBBAF95E}">
      <dgm:prSet phldrT="[文本]" custT="1"/>
      <dgm:spPr/>
      <dgm:t>
        <a:bodyPr/>
        <a:lstStyle/>
        <a:p>
          <a:r>
            <a:rPr lang="en-US" altLang="zh-CN" sz="1800" dirty="0" smtClean="0"/>
            <a:t>10.Deep Learning</a:t>
          </a:r>
          <a:endParaRPr lang="zh-CN" altLang="en-US" sz="1800" dirty="0"/>
        </a:p>
      </dgm:t>
    </dgm:pt>
    <dgm:pt modelId="{4E94B23F-69ED-444F-A557-1B60BCC5ED6D}" type="parTrans" cxnId="{FDDEA201-5DAB-413E-965E-1D66E325E5E2}">
      <dgm:prSet/>
      <dgm:spPr/>
      <dgm:t>
        <a:bodyPr/>
        <a:lstStyle/>
        <a:p>
          <a:endParaRPr lang="zh-CN" altLang="en-US"/>
        </a:p>
      </dgm:t>
    </dgm:pt>
    <dgm:pt modelId="{DDB76F1C-096C-4D45-9B64-B8B9516C2617}" type="sibTrans" cxnId="{FDDEA201-5DAB-413E-965E-1D66E325E5E2}">
      <dgm:prSet/>
      <dgm:spPr/>
      <dgm:t>
        <a:bodyPr/>
        <a:lstStyle/>
        <a:p>
          <a:endParaRPr lang="zh-CN" altLang="en-US"/>
        </a:p>
      </dgm:t>
    </dgm:pt>
    <dgm:pt modelId="{693C0F48-A3AA-468C-A257-75B94A01585D}">
      <dgm:prSet phldrT="[文本]" custT="1"/>
      <dgm:spPr/>
      <dgm:t>
        <a:bodyPr/>
        <a:lstStyle/>
        <a:p>
          <a:r>
            <a:rPr lang="en-US" altLang="zh-CN" sz="1800" dirty="0" smtClean="0"/>
            <a:t>2: Lasso</a:t>
          </a:r>
          <a:endParaRPr lang="zh-CN" altLang="en-US" sz="1800" dirty="0"/>
        </a:p>
      </dgm:t>
    </dgm:pt>
    <dgm:pt modelId="{725291C2-FF56-457A-979A-9E3F7E5FE9B9}" type="parTrans" cxnId="{69C3E0C6-0354-4DCC-84BC-AE8034366E4F}">
      <dgm:prSet/>
      <dgm:spPr/>
      <dgm:t>
        <a:bodyPr/>
        <a:lstStyle/>
        <a:p>
          <a:endParaRPr lang="zh-CN" altLang="en-US"/>
        </a:p>
      </dgm:t>
    </dgm:pt>
    <dgm:pt modelId="{601191AE-EAA3-42EC-9412-B08ADF3F80E9}" type="sibTrans" cxnId="{69C3E0C6-0354-4DCC-84BC-AE8034366E4F}">
      <dgm:prSet/>
      <dgm:spPr/>
      <dgm:t>
        <a:bodyPr/>
        <a:lstStyle/>
        <a:p>
          <a:endParaRPr lang="zh-CN" altLang="en-US"/>
        </a:p>
      </dgm:t>
    </dgm:pt>
    <dgm:pt modelId="{62CD836F-73E3-4C33-9AC8-5DA08BDA8A24}">
      <dgm:prSet phldrT="[文本]" custT="1"/>
      <dgm:spPr/>
      <dgm:t>
        <a:bodyPr/>
        <a:lstStyle/>
        <a:p>
          <a:r>
            <a:rPr lang="en-US" altLang="zh-CN" sz="1800" dirty="0" smtClean="0"/>
            <a:t>4: Bayesian Regression</a:t>
          </a:r>
          <a:endParaRPr lang="zh-CN" altLang="en-US" sz="1800" dirty="0"/>
        </a:p>
      </dgm:t>
    </dgm:pt>
    <dgm:pt modelId="{B195F77B-52E6-4717-A095-C9491E021D07}" type="parTrans" cxnId="{6D96C3B0-D126-40E4-A4DF-073B858C3837}">
      <dgm:prSet/>
      <dgm:spPr/>
      <dgm:t>
        <a:bodyPr/>
        <a:lstStyle/>
        <a:p>
          <a:endParaRPr lang="zh-CN" altLang="en-US"/>
        </a:p>
      </dgm:t>
    </dgm:pt>
    <dgm:pt modelId="{AFEE268D-71F2-4D3A-8CB8-49B4D5F4BA21}" type="sibTrans" cxnId="{6D96C3B0-D126-40E4-A4DF-073B858C3837}">
      <dgm:prSet/>
      <dgm:spPr/>
      <dgm:t>
        <a:bodyPr/>
        <a:lstStyle/>
        <a:p>
          <a:endParaRPr lang="zh-CN" altLang="en-US"/>
        </a:p>
      </dgm:t>
    </dgm:pt>
    <dgm:pt modelId="{13AA3843-F6A5-4B1C-BA8D-1ACACA744D4B}">
      <dgm:prSet phldrT="[文本]" custT="1"/>
      <dgm:spPr/>
      <dgm:t>
        <a:bodyPr/>
        <a:lstStyle/>
        <a:p>
          <a:r>
            <a:rPr lang="en-US" sz="1800" dirty="0" smtClean="0"/>
            <a:t>7.</a:t>
          </a:r>
          <a:r>
            <a:rPr lang="en-US" altLang="zh-CN" sz="1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Logistic regression</a:t>
          </a:r>
          <a:endParaRPr lang="zh-CN" altLang="en-US" sz="1800" dirty="0"/>
        </a:p>
      </dgm:t>
    </dgm:pt>
    <dgm:pt modelId="{4167393B-8ACA-4D8B-911F-911E862F2A32}" type="parTrans" cxnId="{05240D9E-3D6F-4E01-9336-E73C3D16C1E4}">
      <dgm:prSet/>
      <dgm:spPr/>
      <dgm:t>
        <a:bodyPr/>
        <a:lstStyle/>
        <a:p>
          <a:endParaRPr lang="zh-CN" altLang="en-US"/>
        </a:p>
      </dgm:t>
    </dgm:pt>
    <dgm:pt modelId="{7AEEA0D3-5118-4223-A5CF-6B3019D3EF93}" type="sibTrans" cxnId="{05240D9E-3D6F-4E01-9336-E73C3D16C1E4}">
      <dgm:prSet/>
      <dgm:spPr/>
      <dgm:t>
        <a:bodyPr/>
        <a:lstStyle/>
        <a:p>
          <a:endParaRPr lang="zh-CN" altLang="en-US"/>
        </a:p>
      </dgm:t>
    </dgm:pt>
    <dgm:pt modelId="{F5AEEFAC-CBAA-4B47-A8A9-AE57B5D04373}">
      <dgm:prSet custT="1"/>
      <dgm:spPr/>
      <dgm:t>
        <a:bodyPr/>
        <a:lstStyle/>
        <a:p>
          <a:r>
            <a:rPr lang="en-US" altLang="zh-CN" sz="1800" dirty="0" smtClean="0"/>
            <a:t>5. Stochastic Gradient Descent</a:t>
          </a:r>
        </a:p>
      </dgm:t>
    </dgm:pt>
    <dgm:pt modelId="{80F0E397-0C12-4113-B1E0-FB6792FAF2CF}" type="parTrans" cxnId="{6FC1EA9D-420A-497B-AA50-11D3DA427A52}">
      <dgm:prSet/>
      <dgm:spPr/>
      <dgm:t>
        <a:bodyPr/>
        <a:lstStyle/>
        <a:p>
          <a:endParaRPr lang="zh-CN" altLang="en-US"/>
        </a:p>
      </dgm:t>
    </dgm:pt>
    <dgm:pt modelId="{A3D12B77-1EA7-45E8-8E23-02434CCE3001}" type="sibTrans" cxnId="{6FC1EA9D-420A-497B-AA50-11D3DA427A52}">
      <dgm:prSet/>
      <dgm:spPr/>
      <dgm:t>
        <a:bodyPr/>
        <a:lstStyle/>
        <a:p>
          <a:endParaRPr lang="zh-CN" altLang="en-US"/>
        </a:p>
      </dgm:t>
    </dgm:pt>
    <dgm:pt modelId="{BD65A53B-3598-4607-884B-DAF0F65AC120}">
      <dgm:prSet custT="1"/>
      <dgm:spPr/>
      <dgm:t>
        <a:bodyPr/>
        <a:lstStyle/>
        <a:p>
          <a:r>
            <a:rPr lang="en-US" altLang="zh-CN" sz="1800" dirty="0" smtClean="0"/>
            <a:t>6. Isotonic Regression</a:t>
          </a:r>
          <a:endParaRPr lang="en-US" altLang="zh-CN" sz="1800" dirty="0"/>
        </a:p>
      </dgm:t>
    </dgm:pt>
    <dgm:pt modelId="{8C7DC02E-46D6-483A-BC37-429EB3CEA2AF}" type="parTrans" cxnId="{F6441A91-4190-46BB-A5B8-23EB916382B9}">
      <dgm:prSet/>
      <dgm:spPr/>
      <dgm:t>
        <a:bodyPr/>
        <a:lstStyle/>
        <a:p>
          <a:endParaRPr lang="zh-CN" altLang="en-US"/>
        </a:p>
      </dgm:t>
    </dgm:pt>
    <dgm:pt modelId="{D99C4F80-3DBB-4F30-9F17-5B5DB413AA87}" type="sibTrans" cxnId="{F6441A91-4190-46BB-A5B8-23EB916382B9}">
      <dgm:prSet/>
      <dgm:spPr/>
      <dgm:t>
        <a:bodyPr/>
        <a:lstStyle/>
        <a:p>
          <a:endParaRPr lang="zh-CN" altLang="en-US"/>
        </a:p>
      </dgm:t>
    </dgm:pt>
    <dgm:pt modelId="{773A5DFA-4DC4-4002-A8A0-5814D25971E8}">
      <dgm:prSet phldrT="[文本]" custT="1"/>
      <dgm:spPr/>
      <dgm:t>
        <a:bodyPr/>
        <a:lstStyle/>
        <a:p>
          <a:r>
            <a:rPr lang="en-US" sz="1800" dirty="0" smtClean="0"/>
            <a:t>8. Neural Networks</a:t>
          </a:r>
          <a:endParaRPr lang="zh-CN" altLang="en-US" sz="1800" dirty="0"/>
        </a:p>
      </dgm:t>
    </dgm:pt>
    <dgm:pt modelId="{81FD8ED7-56AD-47CF-B3D2-306947C2C43B}" type="parTrans" cxnId="{05168183-BD0C-4BAA-8189-B2C36E69C476}">
      <dgm:prSet/>
      <dgm:spPr/>
      <dgm:t>
        <a:bodyPr/>
        <a:lstStyle/>
        <a:p>
          <a:endParaRPr lang="zh-CN" altLang="en-US"/>
        </a:p>
      </dgm:t>
    </dgm:pt>
    <dgm:pt modelId="{83F4CB41-AFCF-4B46-B8DF-A19859124358}" type="sibTrans" cxnId="{05168183-BD0C-4BAA-8189-B2C36E69C476}">
      <dgm:prSet/>
      <dgm:spPr/>
      <dgm:t>
        <a:bodyPr/>
        <a:lstStyle/>
        <a:p>
          <a:endParaRPr lang="zh-CN" altLang="en-US"/>
        </a:p>
      </dgm:t>
    </dgm:pt>
    <dgm:pt modelId="{1E7A9EDD-63D5-4FE9-952B-45796BAFC1E0}" type="pres">
      <dgm:prSet presAssocID="{85B3A1C3-7AF8-48CB-9BD5-98AA8A4565D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CDB84B3-9283-46C8-BE00-C0B7E96444B4}" type="pres">
      <dgm:prSet presAssocID="{1B785052-EE02-4366-93B2-4DA0F0B61D67}" presName="composite" presStyleCnt="0"/>
      <dgm:spPr/>
    </dgm:pt>
    <dgm:pt modelId="{9DDF9768-3A1A-4236-9203-33EA8D19D89B}" type="pres">
      <dgm:prSet presAssocID="{1B785052-EE02-4366-93B2-4DA0F0B61D6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A2E767-23E6-40FB-8779-4089704CDCE8}" type="pres">
      <dgm:prSet presAssocID="{1B785052-EE02-4366-93B2-4DA0F0B61D67}" presName="desTx" presStyleLbl="alignAccFollowNode1" presStyleIdx="0" presStyleCnt="2" custLinFactNeighborY="26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04167-3B89-40C9-A149-A3A7E417CD97}" type="pres">
      <dgm:prSet presAssocID="{A0441BF0-EBE9-4BF3-AD8B-6676E3FF7688}" presName="space" presStyleCnt="0"/>
      <dgm:spPr/>
    </dgm:pt>
    <dgm:pt modelId="{F30A159F-AE40-46AA-9A8D-6B9EF3009659}" type="pres">
      <dgm:prSet presAssocID="{87477E6F-D4F7-4FCE-A5E3-1BAA461C24AF}" presName="composite" presStyleCnt="0"/>
      <dgm:spPr/>
    </dgm:pt>
    <dgm:pt modelId="{59411215-A8A1-4513-92AD-AD65519A2144}" type="pres">
      <dgm:prSet presAssocID="{87477E6F-D4F7-4FCE-A5E3-1BAA461C24AF}" presName="parTx" presStyleLbl="alignNode1" presStyleIdx="1" presStyleCnt="2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F99D5B-5D28-407C-9BCD-161C6857BC75}" type="pres">
      <dgm:prSet presAssocID="{87477E6F-D4F7-4FCE-A5E3-1BAA461C24AF}" presName="desTx" presStyleLbl="alignAccFollowNode1" presStyleIdx="1" presStyleCnt="2" custScale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71A541-FBFA-4F9B-99D1-49AD206C53DD}" type="presOf" srcId="{45234F84-BA40-4ECE-B6D5-AEF956C2FAB2}" destId="{31F99D5B-5D28-407C-9BCD-161C6857BC75}" srcOrd="0" destOrd="2" presId="urn:microsoft.com/office/officeart/2005/8/layout/hList1"/>
    <dgm:cxn modelId="{D7633F93-EF01-4EEE-A18D-B84C5D5F65F5}" srcId="{1B785052-EE02-4366-93B2-4DA0F0B61D67}" destId="{3C44C7AD-4AD8-4769-AF78-8355A95C2BE5}" srcOrd="6" destOrd="0" parTransId="{240231D1-6D36-4C1F-8AC1-C0B504A66F56}" sibTransId="{71B779B3-D161-4549-8F63-5256188CBFB5}"/>
    <dgm:cxn modelId="{C1457838-C56E-4DB4-94FB-3EAFE40D50DE}" srcId="{85B3A1C3-7AF8-48CB-9BD5-98AA8A4565DF}" destId="{87477E6F-D4F7-4FCE-A5E3-1BAA461C24AF}" srcOrd="1" destOrd="0" parTransId="{876454E8-7B2B-449F-8D06-3F5ECEC57BBD}" sibTransId="{899E6BFB-32DE-4E64-BA06-7D6E120BB6B6}"/>
    <dgm:cxn modelId="{36807107-2B01-41B6-AFBE-24BE67959EE4}" type="presOf" srcId="{62CD836F-73E3-4C33-9AC8-5DA08BDA8A24}" destId="{31F99D5B-5D28-407C-9BCD-161C6857BC75}" srcOrd="0" destOrd="3" presId="urn:microsoft.com/office/officeart/2005/8/layout/hList1"/>
    <dgm:cxn modelId="{2C39FA5E-3442-4F53-98B6-694C26A5AF06}" type="presOf" srcId="{E4C66BF1-15AD-4096-8E87-A0ECDBBAF95E}" destId="{31F99D5B-5D28-407C-9BCD-161C6857BC75}" srcOrd="0" destOrd="9" presId="urn:microsoft.com/office/officeart/2005/8/layout/hList1"/>
    <dgm:cxn modelId="{E1585CCA-BAE9-4D6C-A832-3A86768EFA3E}" type="presOf" srcId="{F0103A1D-B322-4902-A26C-E9304472D278}" destId="{31F99D5B-5D28-407C-9BCD-161C6857BC75}" srcOrd="0" destOrd="0" presId="urn:microsoft.com/office/officeart/2005/8/layout/hList1"/>
    <dgm:cxn modelId="{123BAB19-DB74-4352-9F90-F9DFC5D00F55}" type="presOf" srcId="{3C44C7AD-4AD8-4769-AF78-8355A95C2BE5}" destId="{7AA2E767-23E6-40FB-8779-4089704CDCE8}" srcOrd="0" destOrd="6" presId="urn:microsoft.com/office/officeart/2005/8/layout/hList1"/>
    <dgm:cxn modelId="{FDDEA201-5DAB-413E-965E-1D66E325E5E2}" srcId="{87477E6F-D4F7-4FCE-A5E3-1BAA461C24AF}" destId="{E4C66BF1-15AD-4096-8E87-A0ECDBBAF95E}" srcOrd="9" destOrd="0" parTransId="{4E94B23F-69ED-444F-A557-1B60BCC5ED6D}" sibTransId="{DDB76F1C-096C-4D45-9B64-B8B9516C2617}"/>
    <dgm:cxn modelId="{266159E0-1A2D-4D55-8640-8C475F469BC8}" srcId="{85B3A1C3-7AF8-48CB-9BD5-98AA8A4565DF}" destId="{1B785052-EE02-4366-93B2-4DA0F0B61D67}" srcOrd="0" destOrd="0" parTransId="{F73D94A8-B6F4-4C11-909E-B1FB591B18D3}" sibTransId="{A0441BF0-EBE9-4BF3-AD8B-6676E3FF7688}"/>
    <dgm:cxn modelId="{BDC25E79-19D3-43E0-8BF9-F6CBAFEDBAA1}" srcId="{1B785052-EE02-4366-93B2-4DA0F0B61D67}" destId="{58C1BC0C-A5C2-4560-9BB7-5993A557751D}" srcOrd="0" destOrd="0" parTransId="{D9CF7FD1-A171-4E9F-9A6E-FBBEDF32327C}" sibTransId="{4D1D418D-1253-4C4B-B6A9-A06ABF20799F}"/>
    <dgm:cxn modelId="{424AF72D-1944-4904-BC56-492D93BE95F0}" type="presOf" srcId="{07B117D8-3BFD-4C93-BEA1-4275295F2963}" destId="{7AA2E767-23E6-40FB-8779-4089704CDCE8}" srcOrd="0" destOrd="3" presId="urn:microsoft.com/office/officeart/2005/8/layout/hList1"/>
    <dgm:cxn modelId="{972755C7-D7DF-43F1-A3D1-765C24748C77}" srcId="{1B785052-EE02-4366-93B2-4DA0F0B61D67}" destId="{3EB7BFB8-29C5-4524-84F2-57097E2F31C1}" srcOrd="2" destOrd="0" parTransId="{521DD351-6837-48D8-B36A-40BB863E1593}" sibTransId="{E61CD80D-EC06-43F8-8342-1714C8D3541C}"/>
    <dgm:cxn modelId="{DEF6495F-362A-4E71-9387-D33C5A99C606}" type="presOf" srcId="{7ED60474-6C29-4CFE-9012-38ECAFD5B6B0}" destId="{7AA2E767-23E6-40FB-8779-4089704CDCE8}" srcOrd="0" destOrd="4" presId="urn:microsoft.com/office/officeart/2005/8/layout/hList1"/>
    <dgm:cxn modelId="{BB10C836-E5D7-450D-A17D-40CE7863BED6}" type="presOf" srcId="{773A5DFA-4DC4-4002-A8A0-5814D25971E8}" destId="{31F99D5B-5D28-407C-9BCD-161C6857BC75}" srcOrd="0" destOrd="7" presId="urn:microsoft.com/office/officeart/2005/8/layout/hList1"/>
    <dgm:cxn modelId="{0E65BCC5-08B9-4BD3-9727-29F45DDC59AD}" type="presOf" srcId="{AB238270-AD9F-4759-8A90-3747869917E8}" destId="{7AA2E767-23E6-40FB-8779-4089704CDCE8}" srcOrd="0" destOrd="5" presId="urn:microsoft.com/office/officeart/2005/8/layout/hList1"/>
    <dgm:cxn modelId="{CEDE7F39-54FC-4CA6-99E4-665B366B38FD}" type="presOf" srcId="{F5AEEFAC-CBAA-4B47-A8A9-AE57B5D04373}" destId="{31F99D5B-5D28-407C-9BCD-161C6857BC75}" srcOrd="0" destOrd="4" presId="urn:microsoft.com/office/officeart/2005/8/layout/hList1"/>
    <dgm:cxn modelId="{49A4D658-7505-40DF-8F38-2FDF2E0A7435}" srcId="{87477E6F-D4F7-4FCE-A5E3-1BAA461C24AF}" destId="{CFFA383B-F466-43B5-B107-41F4DBB4F3DB}" srcOrd="8" destOrd="0" parTransId="{D8718712-755D-4661-A611-C0FB8029264F}" sibTransId="{58B81594-AFE4-4D1D-9ECE-93B4077B3DC4}"/>
    <dgm:cxn modelId="{8C11D254-5A12-4276-9CE4-8896A5636132}" type="presOf" srcId="{85B3A1C3-7AF8-48CB-9BD5-98AA8A4565DF}" destId="{1E7A9EDD-63D5-4FE9-952B-45796BAFC1E0}" srcOrd="0" destOrd="0" presId="urn:microsoft.com/office/officeart/2005/8/layout/hList1"/>
    <dgm:cxn modelId="{69C3E0C6-0354-4DCC-84BC-AE8034366E4F}" srcId="{87477E6F-D4F7-4FCE-A5E3-1BAA461C24AF}" destId="{693C0F48-A3AA-468C-A257-75B94A01585D}" srcOrd="1" destOrd="0" parTransId="{725291C2-FF56-457A-979A-9E3F7E5FE9B9}" sibTransId="{601191AE-EAA3-42EC-9412-B08ADF3F80E9}"/>
    <dgm:cxn modelId="{96892F34-3A6C-4E5C-AA7F-7B7C42797B72}" srcId="{87477E6F-D4F7-4FCE-A5E3-1BAA461C24AF}" destId="{2CC8A245-9B9B-4E3F-A990-DD4AF7A02BE1}" srcOrd="10" destOrd="0" parTransId="{D5926A96-A1E8-4051-865F-4B95F93897C8}" sibTransId="{9A98BFA3-E5EA-4B79-AFBF-9B0BB7963D32}"/>
    <dgm:cxn modelId="{F638E218-7959-407F-ABCD-A46B82A3B0CA}" srcId="{87477E6F-D4F7-4FCE-A5E3-1BAA461C24AF}" destId="{45234F84-BA40-4ECE-B6D5-AEF956C2FAB2}" srcOrd="2" destOrd="0" parTransId="{EEFED979-F18C-48F1-A15F-17025C704BAF}" sibTransId="{16510136-37A0-4DC2-A194-E5DEAEB61900}"/>
    <dgm:cxn modelId="{0E22EBF0-9C72-4818-9091-581537B11552}" type="presOf" srcId="{CFFA383B-F466-43B5-B107-41F4DBB4F3DB}" destId="{31F99D5B-5D28-407C-9BCD-161C6857BC75}" srcOrd="0" destOrd="8" presId="urn:microsoft.com/office/officeart/2005/8/layout/hList1"/>
    <dgm:cxn modelId="{29C93E06-13E0-45F5-9E70-05F690609089}" type="presOf" srcId="{1B785052-EE02-4366-93B2-4DA0F0B61D67}" destId="{9DDF9768-3A1A-4236-9203-33EA8D19D89B}" srcOrd="0" destOrd="0" presId="urn:microsoft.com/office/officeart/2005/8/layout/hList1"/>
    <dgm:cxn modelId="{F6441A91-4190-46BB-A5B8-23EB916382B9}" srcId="{87477E6F-D4F7-4FCE-A5E3-1BAA461C24AF}" destId="{BD65A53B-3598-4607-884B-DAF0F65AC120}" srcOrd="5" destOrd="0" parTransId="{8C7DC02E-46D6-483A-BC37-429EB3CEA2AF}" sibTransId="{D99C4F80-3DBB-4F30-9F17-5B5DB413AA87}"/>
    <dgm:cxn modelId="{BE22879E-0628-4FC1-BD05-3A56EFF404F6}" type="presOf" srcId="{2CC8A245-9B9B-4E3F-A990-DD4AF7A02BE1}" destId="{31F99D5B-5D28-407C-9BCD-161C6857BC75}" srcOrd="0" destOrd="10" presId="urn:microsoft.com/office/officeart/2005/8/layout/hList1"/>
    <dgm:cxn modelId="{CC9C0829-D34F-4943-ABDB-8C94206FDF4A}" type="presOf" srcId="{EC450A14-1BFC-49C7-9190-20C920905FA0}" destId="{7AA2E767-23E6-40FB-8779-4089704CDCE8}" srcOrd="0" destOrd="1" presId="urn:microsoft.com/office/officeart/2005/8/layout/hList1"/>
    <dgm:cxn modelId="{8F620D84-EC4D-44D6-9B7B-BB98BA07B43C}" type="presOf" srcId="{3EB7BFB8-29C5-4524-84F2-57097E2F31C1}" destId="{7AA2E767-23E6-40FB-8779-4089704CDCE8}" srcOrd="0" destOrd="2" presId="urn:microsoft.com/office/officeart/2005/8/layout/hList1"/>
    <dgm:cxn modelId="{05240D9E-3D6F-4E01-9336-E73C3D16C1E4}" srcId="{87477E6F-D4F7-4FCE-A5E3-1BAA461C24AF}" destId="{13AA3843-F6A5-4B1C-BA8D-1ACACA744D4B}" srcOrd="6" destOrd="0" parTransId="{4167393B-8ACA-4D8B-911F-911E862F2A32}" sibTransId="{7AEEA0D3-5118-4223-A5CF-6B3019D3EF93}"/>
    <dgm:cxn modelId="{EA21DF4F-D1D6-40E2-8F6F-77F9B3A2A529}" type="presOf" srcId="{87477E6F-D4F7-4FCE-A5E3-1BAA461C24AF}" destId="{59411215-A8A1-4513-92AD-AD65519A2144}" srcOrd="0" destOrd="0" presId="urn:microsoft.com/office/officeart/2005/8/layout/hList1"/>
    <dgm:cxn modelId="{21444A4D-3E55-4C74-81B7-B1444E0DDD9C}" type="presOf" srcId="{13AA3843-F6A5-4B1C-BA8D-1ACACA744D4B}" destId="{31F99D5B-5D28-407C-9BCD-161C6857BC75}" srcOrd="0" destOrd="6" presId="urn:microsoft.com/office/officeart/2005/8/layout/hList1"/>
    <dgm:cxn modelId="{DA402996-90D2-4E66-A044-399D10358BF3}" srcId="{1B785052-EE02-4366-93B2-4DA0F0B61D67}" destId="{07B117D8-3BFD-4C93-BEA1-4275295F2963}" srcOrd="3" destOrd="0" parTransId="{7C7C53C3-5841-4858-B74E-AAD5AB46BA46}" sibTransId="{B5A234D4-C351-4238-B053-B603B6296587}"/>
    <dgm:cxn modelId="{6FC1EA9D-420A-497B-AA50-11D3DA427A52}" srcId="{87477E6F-D4F7-4FCE-A5E3-1BAA461C24AF}" destId="{F5AEEFAC-CBAA-4B47-A8A9-AE57B5D04373}" srcOrd="4" destOrd="0" parTransId="{80F0E397-0C12-4113-B1E0-FB6792FAF2CF}" sibTransId="{A3D12B77-1EA7-45E8-8E23-02434CCE3001}"/>
    <dgm:cxn modelId="{779DD047-E833-48A3-AC58-85AFDF85CFDB}" srcId="{1B785052-EE02-4366-93B2-4DA0F0B61D67}" destId="{AB238270-AD9F-4759-8A90-3747869917E8}" srcOrd="5" destOrd="0" parTransId="{615B8C8F-15EB-4D05-B0B6-848AE8325900}" sibTransId="{064431A6-CC94-490E-883A-98383F78AB53}"/>
    <dgm:cxn modelId="{9B30F423-09B1-411D-9B7D-9EDEEFC679D4}" type="presOf" srcId="{BD65A53B-3598-4607-884B-DAF0F65AC120}" destId="{31F99D5B-5D28-407C-9BCD-161C6857BC75}" srcOrd="0" destOrd="5" presId="urn:microsoft.com/office/officeart/2005/8/layout/hList1"/>
    <dgm:cxn modelId="{565340F1-6D34-412D-8443-A79A20A8A101}" srcId="{87477E6F-D4F7-4FCE-A5E3-1BAA461C24AF}" destId="{F0103A1D-B322-4902-A26C-E9304472D278}" srcOrd="0" destOrd="0" parTransId="{87211922-5E50-48E0-AB8D-4807E6252427}" sibTransId="{7343B2AF-5E04-46AF-88E9-C20F018DA796}"/>
    <dgm:cxn modelId="{0B1CF562-0971-496A-B567-2F6C96E9B52C}" type="presOf" srcId="{58C1BC0C-A5C2-4560-9BB7-5993A557751D}" destId="{7AA2E767-23E6-40FB-8779-4089704CDCE8}" srcOrd="0" destOrd="0" presId="urn:microsoft.com/office/officeart/2005/8/layout/hList1"/>
    <dgm:cxn modelId="{DA794D95-9D46-4760-B17A-8F3E6DF7C2B1}" srcId="{1B785052-EE02-4366-93B2-4DA0F0B61D67}" destId="{7ED60474-6C29-4CFE-9012-38ECAFD5B6B0}" srcOrd="4" destOrd="0" parTransId="{5E0CA5C6-207B-40BE-BCF1-DAF3ACF5C2C9}" sibTransId="{C284A192-2151-4A17-8FC0-73C5D76BB6DC}"/>
    <dgm:cxn modelId="{159EAE7C-5B0E-433F-B7B2-615C2C6EBD6B}" type="presOf" srcId="{693C0F48-A3AA-468C-A257-75B94A01585D}" destId="{31F99D5B-5D28-407C-9BCD-161C6857BC75}" srcOrd="0" destOrd="1" presId="urn:microsoft.com/office/officeart/2005/8/layout/hList1"/>
    <dgm:cxn modelId="{E9A04B1F-1C42-4ABD-AFF8-E96271D7E829}" srcId="{1B785052-EE02-4366-93B2-4DA0F0B61D67}" destId="{EC450A14-1BFC-49C7-9190-20C920905FA0}" srcOrd="1" destOrd="0" parTransId="{87F10AAD-4E21-49E9-BA83-E59DA16B4262}" sibTransId="{6FF5071B-D31A-4C02-8609-5EF83BB3E30F}"/>
    <dgm:cxn modelId="{6D96C3B0-D126-40E4-A4DF-073B858C3837}" srcId="{87477E6F-D4F7-4FCE-A5E3-1BAA461C24AF}" destId="{62CD836F-73E3-4C33-9AC8-5DA08BDA8A24}" srcOrd="3" destOrd="0" parTransId="{B195F77B-52E6-4717-A095-C9491E021D07}" sibTransId="{AFEE268D-71F2-4D3A-8CB8-49B4D5F4BA21}"/>
    <dgm:cxn modelId="{05168183-BD0C-4BAA-8189-B2C36E69C476}" srcId="{87477E6F-D4F7-4FCE-A5E3-1BAA461C24AF}" destId="{773A5DFA-4DC4-4002-A8A0-5814D25971E8}" srcOrd="7" destOrd="0" parTransId="{81FD8ED7-56AD-47CF-B3D2-306947C2C43B}" sibTransId="{83F4CB41-AFCF-4B46-B8DF-A19859124358}"/>
    <dgm:cxn modelId="{FC63B6EB-4A2C-4A5B-8B79-5E29573FC9F0}" type="presParOf" srcId="{1E7A9EDD-63D5-4FE9-952B-45796BAFC1E0}" destId="{BCDB84B3-9283-46C8-BE00-C0B7E96444B4}" srcOrd="0" destOrd="0" presId="urn:microsoft.com/office/officeart/2005/8/layout/hList1"/>
    <dgm:cxn modelId="{66459308-8BBB-4510-AC08-8A48E74C8702}" type="presParOf" srcId="{BCDB84B3-9283-46C8-BE00-C0B7E96444B4}" destId="{9DDF9768-3A1A-4236-9203-33EA8D19D89B}" srcOrd="0" destOrd="0" presId="urn:microsoft.com/office/officeart/2005/8/layout/hList1"/>
    <dgm:cxn modelId="{D9831CED-4E55-48D8-B654-4ED84D7BB20A}" type="presParOf" srcId="{BCDB84B3-9283-46C8-BE00-C0B7E96444B4}" destId="{7AA2E767-23E6-40FB-8779-4089704CDCE8}" srcOrd="1" destOrd="0" presId="urn:microsoft.com/office/officeart/2005/8/layout/hList1"/>
    <dgm:cxn modelId="{F6851BBC-36D2-4CD8-85B9-BB9D1FE0010F}" type="presParOf" srcId="{1E7A9EDD-63D5-4FE9-952B-45796BAFC1E0}" destId="{27004167-3B89-40C9-A149-A3A7E417CD97}" srcOrd="1" destOrd="0" presId="urn:microsoft.com/office/officeart/2005/8/layout/hList1"/>
    <dgm:cxn modelId="{A8574D5C-3FFF-4841-BD2D-574FC0B02504}" type="presParOf" srcId="{1E7A9EDD-63D5-4FE9-952B-45796BAFC1E0}" destId="{F30A159F-AE40-46AA-9A8D-6B9EF3009659}" srcOrd="2" destOrd="0" presId="urn:microsoft.com/office/officeart/2005/8/layout/hList1"/>
    <dgm:cxn modelId="{95793104-E336-46D1-9D78-28FB0ADA1E6F}" type="presParOf" srcId="{F30A159F-AE40-46AA-9A8D-6B9EF3009659}" destId="{59411215-A8A1-4513-92AD-AD65519A2144}" srcOrd="0" destOrd="0" presId="urn:microsoft.com/office/officeart/2005/8/layout/hList1"/>
    <dgm:cxn modelId="{20C48CAF-AB6B-4277-BA28-1C7660EF2FB6}" type="presParOf" srcId="{F30A159F-AE40-46AA-9A8D-6B9EF3009659}" destId="{31F99D5B-5D28-407C-9BCD-161C6857BC7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756E2-DA5C-4CF5-A6CC-DD080B94909C}">
      <dsp:nvSpPr>
        <dsp:cNvPr id="0" name=""/>
        <dsp:cNvSpPr/>
      </dsp:nvSpPr>
      <dsp:spPr>
        <a:xfrm>
          <a:off x="4134981" y="2221583"/>
          <a:ext cx="843882" cy="1852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872"/>
              </a:lnTo>
              <a:lnTo>
                <a:pt x="843882" y="18528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DDF00-55A5-4352-84E3-74F82B5B49CF}">
      <dsp:nvSpPr>
        <dsp:cNvPr id="0" name=""/>
        <dsp:cNvSpPr/>
      </dsp:nvSpPr>
      <dsp:spPr>
        <a:xfrm>
          <a:off x="4134981" y="2221583"/>
          <a:ext cx="843882" cy="550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358"/>
              </a:lnTo>
              <a:lnTo>
                <a:pt x="843882" y="550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DC6ED-5804-4EEF-9300-8A8DD0EB69B7}">
      <dsp:nvSpPr>
        <dsp:cNvPr id="0" name=""/>
        <dsp:cNvSpPr/>
      </dsp:nvSpPr>
      <dsp:spPr>
        <a:xfrm>
          <a:off x="3025091" y="919068"/>
          <a:ext cx="1109889" cy="385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625"/>
              </a:lnTo>
              <a:lnTo>
                <a:pt x="1109889" y="192625"/>
              </a:lnTo>
              <a:lnTo>
                <a:pt x="1109889" y="3852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D1213-B7AD-4827-BFBF-387F1944E8BD}">
      <dsp:nvSpPr>
        <dsp:cNvPr id="0" name=""/>
        <dsp:cNvSpPr/>
      </dsp:nvSpPr>
      <dsp:spPr>
        <a:xfrm>
          <a:off x="1915202" y="919068"/>
          <a:ext cx="1109889" cy="385250"/>
        </a:xfrm>
        <a:custGeom>
          <a:avLst/>
          <a:gdLst/>
          <a:ahLst/>
          <a:cxnLst/>
          <a:rect l="0" t="0" r="0" b="0"/>
          <a:pathLst>
            <a:path>
              <a:moveTo>
                <a:pt x="1109889" y="0"/>
              </a:moveTo>
              <a:lnTo>
                <a:pt x="1109889" y="192625"/>
              </a:lnTo>
              <a:lnTo>
                <a:pt x="0" y="192625"/>
              </a:lnTo>
              <a:lnTo>
                <a:pt x="0" y="3852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83E57-8284-40F2-B63D-3382FE9ED474}">
      <dsp:nvSpPr>
        <dsp:cNvPr id="0" name=""/>
        <dsp:cNvSpPr/>
      </dsp:nvSpPr>
      <dsp:spPr>
        <a:xfrm>
          <a:off x="2566460" y="1805"/>
          <a:ext cx="917263" cy="91726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C63EC-61AA-4141-94D9-9EE1B6D2E16D}">
      <dsp:nvSpPr>
        <dsp:cNvPr id="0" name=""/>
        <dsp:cNvSpPr/>
      </dsp:nvSpPr>
      <dsp:spPr>
        <a:xfrm>
          <a:off x="2566460" y="1805"/>
          <a:ext cx="917263" cy="91726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7A377-659B-44E8-B6B6-A3D9F4A85F4C}">
      <dsp:nvSpPr>
        <dsp:cNvPr id="0" name=""/>
        <dsp:cNvSpPr/>
      </dsp:nvSpPr>
      <dsp:spPr>
        <a:xfrm>
          <a:off x="2107828" y="166912"/>
          <a:ext cx="1834527" cy="5870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Dataset</a:t>
          </a:r>
        </a:p>
      </dsp:txBody>
      <dsp:txXfrm>
        <a:off x="2107828" y="166912"/>
        <a:ext cx="1834527" cy="587048"/>
      </dsp:txXfrm>
    </dsp:sp>
    <dsp:sp modelId="{FAA680C8-D5D1-455F-9068-77F61E6C0093}">
      <dsp:nvSpPr>
        <dsp:cNvPr id="0" name=""/>
        <dsp:cNvSpPr/>
      </dsp:nvSpPr>
      <dsp:spPr>
        <a:xfrm>
          <a:off x="1456570" y="1304319"/>
          <a:ext cx="917263" cy="91726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25FB0-A3D3-40CB-84D4-867C558CA62F}">
      <dsp:nvSpPr>
        <dsp:cNvPr id="0" name=""/>
        <dsp:cNvSpPr/>
      </dsp:nvSpPr>
      <dsp:spPr>
        <a:xfrm>
          <a:off x="1456570" y="1304319"/>
          <a:ext cx="917263" cy="91726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37989-3D6C-48BE-A0E7-D4974D337156}">
      <dsp:nvSpPr>
        <dsp:cNvPr id="0" name=""/>
        <dsp:cNvSpPr/>
      </dsp:nvSpPr>
      <dsp:spPr>
        <a:xfrm>
          <a:off x="997938" y="1469427"/>
          <a:ext cx="1834527" cy="5870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Parking information data</a:t>
          </a:r>
          <a:endParaRPr lang="zh-CN" altLang="en-US" sz="2000" b="0" kern="1200" dirty="0"/>
        </a:p>
      </dsp:txBody>
      <dsp:txXfrm>
        <a:off x="997938" y="1469427"/>
        <a:ext cx="1834527" cy="587048"/>
      </dsp:txXfrm>
    </dsp:sp>
    <dsp:sp modelId="{0CAD3CF5-BED2-469F-A097-47F5C2AFDD95}">
      <dsp:nvSpPr>
        <dsp:cNvPr id="0" name=""/>
        <dsp:cNvSpPr/>
      </dsp:nvSpPr>
      <dsp:spPr>
        <a:xfrm>
          <a:off x="3676349" y="1304319"/>
          <a:ext cx="917263" cy="91726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0081F-97A6-4CD8-BE8D-AC4A4698C041}">
      <dsp:nvSpPr>
        <dsp:cNvPr id="0" name=""/>
        <dsp:cNvSpPr/>
      </dsp:nvSpPr>
      <dsp:spPr>
        <a:xfrm>
          <a:off x="3676349" y="1304319"/>
          <a:ext cx="917263" cy="91726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76665-ECD1-4B32-B34E-F68A1659AF6C}">
      <dsp:nvSpPr>
        <dsp:cNvPr id="0" name=""/>
        <dsp:cNvSpPr/>
      </dsp:nvSpPr>
      <dsp:spPr>
        <a:xfrm>
          <a:off x="3217717" y="1469427"/>
          <a:ext cx="1834527" cy="5870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Parking intention survey data</a:t>
          </a:r>
          <a:endParaRPr lang="zh-CN" altLang="en-US" sz="2000" b="0" kern="1200" dirty="0"/>
        </a:p>
      </dsp:txBody>
      <dsp:txXfrm>
        <a:off x="3217717" y="1469427"/>
        <a:ext cx="1834527" cy="587048"/>
      </dsp:txXfrm>
    </dsp:sp>
    <dsp:sp modelId="{943F4B4F-4F7A-4386-92D9-296425704A98}">
      <dsp:nvSpPr>
        <dsp:cNvPr id="0" name=""/>
        <dsp:cNvSpPr/>
      </dsp:nvSpPr>
      <dsp:spPr>
        <a:xfrm>
          <a:off x="4868792" y="2606834"/>
          <a:ext cx="917263" cy="91726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14790-AA68-47C8-B838-BC59577CE21F}">
      <dsp:nvSpPr>
        <dsp:cNvPr id="0" name=""/>
        <dsp:cNvSpPr/>
      </dsp:nvSpPr>
      <dsp:spPr>
        <a:xfrm>
          <a:off x="4868792" y="2606834"/>
          <a:ext cx="917263" cy="91726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FD953-53C3-4B14-B650-2FBA59D84901}">
      <dsp:nvSpPr>
        <dsp:cNvPr id="0" name=""/>
        <dsp:cNvSpPr/>
      </dsp:nvSpPr>
      <dsp:spPr>
        <a:xfrm>
          <a:off x="4410160" y="2771941"/>
          <a:ext cx="1834527" cy="5870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i="0" kern="1200" dirty="0" smtClean="0"/>
            <a:t>RPSP</a:t>
          </a:r>
          <a:r>
            <a:rPr lang="en-US" sz="2000" i="0" kern="1200" dirty="0" smtClean="0"/>
            <a:t> questionnaire</a:t>
          </a:r>
          <a:endParaRPr lang="zh-CN" altLang="en-US" sz="2000" i="0" kern="1200" dirty="0"/>
        </a:p>
      </dsp:txBody>
      <dsp:txXfrm>
        <a:off x="4410160" y="2771941"/>
        <a:ext cx="1834527" cy="587048"/>
      </dsp:txXfrm>
    </dsp:sp>
    <dsp:sp modelId="{981D5311-6AE2-4F08-817C-38C59F87D783}">
      <dsp:nvSpPr>
        <dsp:cNvPr id="0" name=""/>
        <dsp:cNvSpPr/>
      </dsp:nvSpPr>
      <dsp:spPr>
        <a:xfrm>
          <a:off x="4868792" y="3909349"/>
          <a:ext cx="917263" cy="91726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46222-A996-43AF-B4C8-E6E6A3AD6A13}">
      <dsp:nvSpPr>
        <dsp:cNvPr id="0" name=""/>
        <dsp:cNvSpPr/>
      </dsp:nvSpPr>
      <dsp:spPr>
        <a:xfrm>
          <a:off x="4868792" y="3909349"/>
          <a:ext cx="917263" cy="91726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3D2D9-F648-489C-B155-9CFC8D502766}">
      <dsp:nvSpPr>
        <dsp:cNvPr id="0" name=""/>
        <dsp:cNvSpPr/>
      </dsp:nvSpPr>
      <dsp:spPr>
        <a:xfrm>
          <a:off x="4410160" y="4074456"/>
          <a:ext cx="1834527" cy="5870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ts val="18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i="0" kern="1200" dirty="0" smtClean="0"/>
            <a:t>RPSP          </a:t>
          </a:r>
          <a:r>
            <a:rPr lang="en-US" sz="2000" i="0" kern="1200" dirty="0" smtClean="0"/>
            <a:t> survey data</a:t>
          </a:r>
          <a:endParaRPr lang="zh-CN" altLang="en-US" sz="2000" i="0" kern="1200" dirty="0"/>
        </a:p>
      </dsp:txBody>
      <dsp:txXfrm>
        <a:off x="4410160" y="4074456"/>
        <a:ext cx="1834527" cy="587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815E-6272-4D9E-85E7-C670ACE9494E}">
      <dsp:nvSpPr>
        <dsp:cNvPr id="0" name=""/>
        <dsp:cNvSpPr/>
      </dsp:nvSpPr>
      <dsp:spPr>
        <a:xfrm rot="5400000">
          <a:off x="-180185" y="185364"/>
          <a:ext cx="1201238" cy="84086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Stp</a:t>
          </a:r>
          <a:r>
            <a:rPr lang="en-US" altLang="zh-CN" sz="2300" kern="1200" dirty="0" smtClean="0"/>
            <a:t>. 1</a:t>
          </a:r>
          <a:endParaRPr lang="zh-CN" altLang="en-US" sz="2300" kern="1200" dirty="0"/>
        </a:p>
      </dsp:txBody>
      <dsp:txXfrm rot="-5400000">
        <a:off x="1" y="425611"/>
        <a:ext cx="840866" cy="360372"/>
      </dsp:txXfrm>
    </dsp:sp>
    <dsp:sp modelId="{B1654CC2-5474-474F-8177-95707C89BEF7}">
      <dsp:nvSpPr>
        <dsp:cNvPr id="0" name=""/>
        <dsp:cNvSpPr/>
      </dsp:nvSpPr>
      <dsp:spPr>
        <a:xfrm rot="5400000">
          <a:off x="4880487" y="-4039621"/>
          <a:ext cx="780804" cy="8860047"/>
        </a:xfrm>
        <a:prstGeom prst="round2SameRect">
          <a:avLst/>
        </a:prstGeom>
        <a:solidFill>
          <a:schemeClr val="accent1">
            <a:lumMod val="40000"/>
            <a:lumOff val="6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latin typeface="Times New Roman" pitchFamily="18" charset="0"/>
              <a:cs typeface="Times New Roman" pitchFamily="18" charset="0"/>
            </a:rPr>
            <a:t>Verify the feasibility of shared parking.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Analysis the temporal distribution differences between various parking purposes</a:t>
          </a:r>
          <a:endParaRPr lang="zh-CN" altLang="en-US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latin typeface="Times New Roman" pitchFamily="18" charset="0"/>
              <a:cs typeface="Times New Roman" pitchFamily="18" charset="0"/>
            </a:rPr>
            <a:t>Dataset: 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Parking information data</a:t>
          </a:r>
          <a:endParaRPr lang="zh-CN" altLang="en-US" sz="18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40866" y="38116"/>
        <a:ext cx="8821931" cy="704572"/>
      </dsp:txXfrm>
    </dsp:sp>
    <dsp:sp modelId="{081C971A-8E7A-44B1-BC68-AB02D8F40ED3}">
      <dsp:nvSpPr>
        <dsp:cNvPr id="0" name=""/>
        <dsp:cNvSpPr/>
      </dsp:nvSpPr>
      <dsp:spPr>
        <a:xfrm rot="5400000">
          <a:off x="-180185" y="1239486"/>
          <a:ext cx="1201238" cy="84086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Stp</a:t>
          </a:r>
          <a:r>
            <a:rPr lang="en-US" altLang="zh-CN" sz="2300" kern="1200" dirty="0" smtClean="0"/>
            <a:t>. 2</a:t>
          </a:r>
          <a:endParaRPr lang="zh-CN" altLang="en-US" sz="2300" kern="1200" dirty="0"/>
        </a:p>
      </dsp:txBody>
      <dsp:txXfrm rot="-5400000">
        <a:off x="1" y="1479733"/>
        <a:ext cx="840866" cy="360372"/>
      </dsp:txXfrm>
    </dsp:sp>
    <dsp:sp modelId="{3C971B4C-8DD2-4D04-B200-E02C635A32F0}">
      <dsp:nvSpPr>
        <dsp:cNvPr id="0" name=""/>
        <dsp:cNvSpPr/>
      </dsp:nvSpPr>
      <dsp:spPr>
        <a:xfrm rot="5400000">
          <a:off x="4880487" y="-2980320"/>
          <a:ext cx="780804" cy="8860047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Analysis on influencing factors of residents' shared parking behavior</a:t>
          </a:r>
          <a:endParaRPr lang="zh-CN" altLang="en-US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Detect the main influencing factors and their influencing degree</a:t>
          </a:r>
          <a:endParaRPr lang="zh-CN" altLang="en-US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latin typeface="Times New Roman" pitchFamily="18" charset="0"/>
              <a:cs typeface="Times New Roman" pitchFamily="18" charset="0"/>
            </a:rPr>
            <a:t>Dataset: Parking intention survey data</a:t>
          </a:r>
          <a:endParaRPr lang="zh-CN" altLang="en-US" sz="18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40866" y="1097417"/>
        <a:ext cx="8821931" cy="704572"/>
      </dsp:txXfrm>
    </dsp:sp>
    <dsp:sp modelId="{BFCEF4D1-2ABD-47D0-86DF-86258EAE5455}">
      <dsp:nvSpPr>
        <dsp:cNvPr id="0" name=""/>
        <dsp:cNvSpPr/>
      </dsp:nvSpPr>
      <dsp:spPr>
        <a:xfrm rot="5400000">
          <a:off x="-180185" y="2293609"/>
          <a:ext cx="1201238" cy="84086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Stp.3</a:t>
          </a:r>
          <a:endParaRPr lang="zh-CN" altLang="en-US" sz="2300" kern="1200" dirty="0"/>
        </a:p>
      </dsp:txBody>
      <dsp:txXfrm rot="-5400000">
        <a:off x="1" y="2533856"/>
        <a:ext cx="840866" cy="360372"/>
      </dsp:txXfrm>
    </dsp:sp>
    <dsp:sp modelId="{D910CD7A-18C1-4AA7-BECD-76DC7C0CF414}">
      <dsp:nvSpPr>
        <dsp:cNvPr id="0" name=""/>
        <dsp:cNvSpPr/>
      </dsp:nvSpPr>
      <dsp:spPr>
        <a:xfrm rot="5400000">
          <a:off x="4880487" y="-1926197"/>
          <a:ext cx="780804" cy="8860047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latin typeface="Times New Roman" pitchFamily="18" charset="0"/>
              <a:cs typeface="Times New Roman" pitchFamily="18" charset="0"/>
            </a:rPr>
            <a:t>Demand forecast of </a:t>
          </a:r>
          <a:r>
            <a:rPr lang="en-US" altLang="zh-CN" sz="1800" kern="1200" dirty="0" smtClean="0">
              <a:latin typeface="Times New Roman" pitchFamily="18" charset="0"/>
              <a:cs typeface="Times New Roman" pitchFamily="18" charset="0"/>
            </a:rPr>
            <a:t>shared parking slots</a:t>
          </a:r>
          <a:endParaRPr lang="zh-CN" altLang="en-US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latin typeface="Times New Roman" pitchFamily="18" charset="0"/>
              <a:cs typeface="Times New Roman" pitchFamily="18" charset="0"/>
            </a:rPr>
            <a:t>Dataset: Parking intention survey data</a:t>
          </a:r>
          <a:endParaRPr lang="zh-CN" altLang="en-US" sz="18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40866" y="2151540"/>
        <a:ext cx="8821931" cy="704572"/>
      </dsp:txXfrm>
    </dsp:sp>
    <dsp:sp modelId="{3863AE33-4555-4F52-99E5-34DCFA72CD91}">
      <dsp:nvSpPr>
        <dsp:cNvPr id="0" name=""/>
        <dsp:cNvSpPr/>
      </dsp:nvSpPr>
      <dsp:spPr>
        <a:xfrm rot="5400000">
          <a:off x="-180185" y="3347731"/>
          <a:ext cx="1201238" cy="84086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Stp.4</a:t>
          </a:r>
          <a:endParaRPr lang="zh-CN" altLang="en-US" sz="2300" kern="1200" dirty="0"/>
        </a:p>
      </dsp:txBody>
      <dsp:txXfrm rot="-5400000">
        <a:off x="1" y="3587978"/>
        <a:ext cx="840866" cy="360372"/>
      </dsp:txXfrm>
    </dsp:sp>
    <dsp:sp modelId="{95767D71-00EE-4AFF-8E7A-43BC40506A73}">
      <dsp:nvSpPr>
        <dsp:cNvPr id="0" name=""/>
        <dsp:cNvSpPr/>
      </dsp:nvSpPr>
      <dsp:spPr>
        <a:xfrm rot="5400000">
          <a:off x="4880487" y="-872074"/>
          <a:ext cx="780804" cy="8860047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latin typeface="Times New Roman" pitchFamily="18" charset="0"/>
              <a:cs typeface="Times New Roman" pitchFamily="18" charset="0"/>
            </a:rPr>
            <a:t>Optimize existing parking demand forecasting models 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according to the main influence factors </a:t>
          </a:r>
          <a:endParaRPr lang="zh-CN" altLang="en-US" sz="18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40866" y="3205663"/>
        <a:ext cx="8821931" cy="704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F9768-3A1A-4236-9203-33EA8D19D89B}">
      <dsp:nvSpPr>
        <dsp:cNvPr id="0" name=""/>
        <dsp:cNvSpPr/>
      </dsp:nvSpPr>
      <dsp:spPr>
        <a:xfrm>
          <a:off x="46" y="9839"/>
          <a:ext cx="4422802" cy="118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u="none" kern="1200" dirty="0" smtClean="0"/>
            <a:t>Methods to choose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Stp.2</a:t>
          </a:r>
          <a:endParaRPr lang="zh-CN" altLang="en-US" sz="4800" kern="1200" dirty="0"/>
        </a:p>
      </dsp:txBody>
      <dsp:txXfrm>
        <a:off x="46" y="9839"/>
        <a:ext cx="4422802" cy="1180800"/>
      </dsp:txXfrm>
    </dsp:sp>
    <dsp:sp modelId="{7AA2E767-23E6-40FB-8779-4089704CDCE8}">
      <dsp:nvSpPr>
        <dsp:cNvPr id="0" name=""/>
        <dsp:cNvSpPr/>
      </dsp:nvSpPr>
      <dsp:spPr>
        <a:xfrm>
          <a:off x="46" y="1200479"/>
          <a:ext cx="4422802" cy="34818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smtClean="0"/>
            <a:t>A: Structural Equation Model (SEM)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smtClean="0"/>
            <a:t>B: Decision Tree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C: </a:t>
          </a:r>
          <a:r>
            <a:rPr lang="en-US" altLang="zh-CN" sz="2000" kern="12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Wrappers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D:Filters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E: </a:t>
          </a:r>
          <a:r>
            <a:rPr lang="en-US" altLang="zh-CN" sz="2000" kern="12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Embedded (shrinkage)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F: Optional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</dsp:txBody>
      <dsp:txXfrm>
        <a:off x="46" y="1200479"/>
        <a:ext cx="4422802" cy="3481860"/>
      </dsp:txXfrm>
    </dsp:sp>
    <dsp:sp modelId="{59411215-A8A1-4513-92AD-AD65519A2144}">
      <dsp:nvSpPr>
        <dsp:cNvPr id="0" name=""/>
        <dsp:cNvSpPr/>
      </dsp:nvSpPr>
      <dsp:spPr>
        <a:xfrm>
          <a:off x="5042041" y="9839"/>
          <a:ext cx="4422802" cy="118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u="none" kern="1200" dirty="0" smtClean="0"/>
            <a:t>Methods to choose</a:t>
          </a:r>
          <a:endParaRPr lang="en-US" altLang="zh-CN" sz="1600" b="1" i="0" u="none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b="0" i="0" u="none" kern="1200" dirty="0" smtClean="0"/>
            <a:t>Stp.3</a:t>
          </a:r>
          <a:endParaRPr lang="zh-CN" altLang="en-US" sz="4800" b="0" i="0" u="none" kern="1200" dirty="0"/>
        </a:p>
      </dsp:txBody>
      <dsp:txXfrm>
        <a:off x="5042041" y="9839"/>
        <a:ext cx="4422802" cy="1180800"/>
      </dsp:txXfrm>
    </dsp:sp>
    <dsp:sp modelId="{31F99D5B-5D28-407C-9BCD-161C6857BC75}">
      <dsp:nvSpPr>
        <dsp:cNvPr id="0" name=""/>
        <dsp:cNvSpPr/>
      </dsp:nvSpPr>
      <dsp:spPr>
        <a:xfrm>
          <a:off x="5042041" y="1190639"/>
          <a:ext cx="4422802" cy="34818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1: </a:t>
          </a:r>
          <a:r>
            <a:rPr lang="en-US" sz="1800" b="0" i="0" kern="1200" dirty="0" smtClean="0"/>
            <a:t>Tikhonov Regularization/Ridge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2: Lasso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3: </a:t>
          </a:r>
          <a:r>
            <a:rPr lang="en-US" sz="1800" kern="1200" dirty="0" smtClean="0"/>
            <a:t>Elastic Net 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4: Bayesian Regression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5. Stochastic Gradient Descent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6. Isotonic Regression</a:t>
          </a:r>
          <a:endParaRPr lang="en-US" alt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7.</a:t>
          </a:r>
          <a:r>
            <a:rPr lang="en-US" altLang="zh-CN" sz="1800" b="1" kern="1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Logistic regression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8. Neural Networks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9: </a:t>
          </a:r>
          <a:r>
            <a:rPr lang="en-US" sz="1800" b="0" i="0" kern="1200" dirty="0" smtClean="0"/>
            <a:t>Gradient Boosting</a:t>
          </a:r>
          <a:r>
            <a:rPr lang="en-US" altLang="zh-CN" sz="1800" b="0" i="0" kern="1200" dirty="0" smtClean="0"/>
            <a:t>, </a:t>
          </a:r>
          <a:r>
            <a:rPr lang="en-US" altLang="zh-CN" sz="1800" b="0" i="0" kern="1200" dirty="0" err="1" smtClean="0"/>
            <a:t>XGBoost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10.Deep Learning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11: Optional</a:t>
          </a:r>
          <a:endParaRPr lang="zh-CN" altLang="en-US" sz="1800" kern="1200" dirty="0"/>
        </a:p>
      </dsp:txBody>
      <dsp:txXfrm>
        <a:off x="5042041" y="1190639"/>
        <a:ext cx="4422802" cy="3481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7940A48-F69E-473D-AE40-E656DFBA5AB5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ADB9D11-2F55-42E4-A82B-F18E5B5E64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81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13895B-58D0-44CE-A4B2-415D9D16CE46}" type="slidenum">
              <a:rPr kumimoji="1" lang="en-US" altLang="zh-CN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97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13895B-58D0-44CE-A4B2-415D9D16CE46}" type="slidenum">
              <a:rPr kumimoji="1" lang="en-US" altLang="zh-CN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631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13895B-58D0-44CE-A4B2-415D9D16CE46}" type="slidenum">
              <a:rPr kumimoji="1" lang="en-US" altLang="zh-CN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162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13895B-58D0-44CE-A4B2-415D9D16CE46}" type="slidenum">
              <a:rPr kumimoji="1" lang="en-US" altLang="zh-CN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917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13895B-58D0-44CE-A4B2-415D9D16CE46}" type="slidenum">
              <a:rPr kumimoji="1" lang="en-US" altLang="zh-CN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241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9A5A19-9974-471B-B803-5FB473A3426D}" type="slidenum">
              <a:rPr kumimoji="1" lang="en-US" altLang="zh-CN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953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9A5A19-9974-471B-B803-5FB473A3426D}" type="slidenum">
              <a:rPr kumimoji="1" lang="en-US" altLang="zh-CN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5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AF2AC-66E1-48F3-9E7B-C8BC1441BDCF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AA6B9-D834-43A3-BF1D-FB833C4B85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2A6FC-99A0-49A3-A711-D4CE50DAFB83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12508-F820-4755-BA5A-D36B804CF7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27BEA-1BDD-43AD-B3A8-44CBC57C434D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D79CB-2DC5-40D4-9826-B7C432C075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C6BDF-25AB-48DC-AAD3-7AC31D095B20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E0F01-3695-475F-9C74-D497E3DD74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0974B-364A-49DC-B486-104A08223D95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ECFBF-E15B-4165-B371-CE3051C192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27E6A-10FD-46A6-BA95-CC3DF0195CC9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45522-CA36-4777-B690-4277520078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3227F-7DC0-4C1C-8341-F6CE05727031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C2AC4-4A77-442B-8BFA-6847C712BE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822FF-E323-4A37-8ACD-DE6BE4CB39E9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ABB30-EF32-4B3F-AC0C-AEDCBB4AD1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80414-BE35-47BF-AF1B-10898D197D20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AEFF0-4590-43CA-B9D1-EA601C663E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CFEC1-3650-4914-A9A9-0557429D416C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9BBBA-543B-4E4A-ACCA-156EDAE971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4D8EB-C125-4403-86DF-A28E6BE1E47A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40E20-FFEF-41EA-B527-96C7B0F4FE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A56322-18F8-4431-9432-75CEB1004B81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5D188F-31E5-426B-B122-B411B2A353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trb.2016.08.017" TargetMode="External"/><Relationship Id="rId2" Type="http://schemas.openxmlformats.org/officeDocument/2006/relationships/hyperlink" Target="http://dx.doi.org/10.4028/www.scientific.net/amm.743.43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1034321" y="1068388"/>
            <a:ext cx="9908499" cy="2529251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Project Introduction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Analysis of Shared Parking Choice Behavior</a:t>
            </a:r>
            <a:endParaRPr lang="zh-CN" alt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2984" y="4227226"/>
            <a:ext cx="5486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Shuyan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Chen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Xue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Han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Grp="1"/>
          </p:cNvSpPr>
          <p:nvPr>
            <p:ph idx="1"/>
          </p:nvPr>
        </p:nvSpPr>
        <p:spPr>
          <a:xfrm>
            <a:off x="444874" y="376406"/>
            <a:ext cx="11540297" cy="6317413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altLang="zh-CN" sz="3200" b="1" dirty="0"/>
              <a:t>Parking intention survey data</a:t>
            </a:r>
          </a:p>
          <a:p>
            <a:r>
              <a:rPr lang="en-US" altLang="zh-CN" sz="1800" dirty="0" smtClean="0"/>
              <a:t>Gender</a:t>
            </a:r>
            <a:r>
              <a:rPr lang="en-US" altLang="zh-CN" sz="1800" dirty="0"/>
              <a:t>: 1--Male, 2--Female (related to Q1)</a:t>
            </a:r>
            <a:endParaRPr lang="zh-CN" altLang="zh-CN" sz="1800" dirty="0"/>
          </a:p>
          <a:p>
            <a:r>
              <a:rPr lang="en-US" altLang="zh-CN" sz="1800" dirty="0"/>
              <a:t>Income: 1--More than 10000 yuan, 2--[8000, 10000) yuan, 3--[5000, 8000), 4-[2000, 5000) yuan, 5--less than 2000 yuan (related to Q2)</a:t>
            </a:r>
            <a:endParaRPr lang="zh-CN" altLang="zh-CN" sz="1800" dirty="0"/>
          </a:p>
          <a:p>
            <a:r>
              <a:rPr lang="en-US" altLang="zh-CN" sz="1800" dirty="0"/>
              <a:t>Driving years: 1-- [1, 5] years, 2--[5,10] years, 3--more than 10 years (related to Q3)</a:t>
            </a:r>
            <a:endParaRPr lang="zh-CN" altLang="zh-CN" sz="1800" dirty="0"/>
          </a:p>
          <a:p>
            <a:r>
              <a:rPr lang="en-US" altLang="zh-CN" sz="1800" dirty="0"/>
              <a:t>Purpose: 1--working, 2--shopping, 3-- sightseeing, 4-- picking up friends and relatives, 5-- others (related to Q4)</a:t>
            </a:r>
            <a:endParaRPr lang="zh-CN" altLang="zh-CN" sz="1800" dirty="0"/>
          </a:p>
          <a:p>
            <a:r>
              <a:rPr lang="en-US" altLang="zh-CN" sz="1800" dirty="0"/>
              <a:t>Duration: 1--more than 6 h, 2-- [4, 6] h, 3-- [2, 4] h, 4-- [0.5, 2] h, 5-- less than 0.5 hours (related to Q5)</a:t>
            </a:r>
            <a:endParaRPr lang="zh-CN" altLang="zh-CN" sz="1800" dirty="0"/>
          </a:p>
          <a:p>
            <a:r>
              <a:rPr lang="en-US" altLang="zh-CN" sz="1800" dirty="0"/>
              <a:t>Fee: 1-- [15, 20] yuan/h, 2-- [10, 15] yuan/h, 3-- [5, 10] yuan/h, 4-- [2, 5] yuan/hour, 5-- less than 2 yuan/h (related to Q6)</a:t>
            </a:r>
            <a:endParaRPr lang="zh-CN" altLang="zh-CN" sz="1800" dirty="0"/>
          </a:p>
          <a:p>
            <a:r>
              <a:rPr lang="en-US" altLang="zh-CN" sz="1800" dirty="0"/>
              <a:t>Walking distance: 1-- [0, 5] min, 2-- [5, 10] min, 3-- [15, 20] min, 4-- more than 20 min (related to Q7)</a:t>
            </a:r>
            <a:endParaRPr lang="zh-CN" altLang="zh-CN" sz="1800" dirty="0"/>
          </a:p>
          <a:p>
            <a:r>
              <a:rPr lang="en-US" altLang="zh-CN" sz="1800" dirty="0"/>
              <a:t>Willing to rent or not: 1-- yes, 2-- no, 3-- not sure (related to Q8)</a:t>
            </a:r>
            <a:endParaRPr lang="zh-CN" altLang="zh-CN" sz="1800" dirty="0"/>
          </a:p>
          <a:p>
            <a:r>
              <a:rPr lang="en-US" altLang="zh-CN" sz="1800" dirty="0"/>
              <a:t>Parking time limited: mark from 1 to 4 points. No effect--1 point, General effect-- 2 points, Main influence-- 3 points, Important influence-- 4 points</a:t>
            </a:r>
            <a:endParaRPr lang="zh-CN" altLang="zh-CN" sz="1800" dirty="0"/>
          </a:p>
          <a:p>
            <a:r>
              <a:rPr lang="en-US" altLang="zh-CN" sz="1800" dirty="0"/>
              <a:t>Information limited: mark from 1 to 4 points. No effect--1 point, General effect-- 2 points, Main influence-- 3 points, Important influence-- 4 points</a:t>
            </a:r>
            <a:endParaRPr lang="zh-CN" altLang="zh-CN" sz="1800" dirty="0"/>
          </a:p>
          <a:p>
            <a:r>
              <a:rPr lang="en-US" altLang="zh-CN" sz="1800" dirty="0"/>
              <a:t>Vehicle safety: mark from 1 to 4 points. No effect--1 point, General effect-- 2 points, Main influence-- 3 points, Important influence-- 4 points</a:t>
            </a:r>
            <a:endParaRPr lang="zh-CN" altLang="zh-CN" sz="1800" dirty="0"/>
          </a:p>
          <a:p>
            <a:r>
              <a:rPr lang="en-US" altLang="zh-CN" sz="1800" dirty="0"/>
              <a:t>Others: mark from 1 to 4 points. No effect--1 point, General effect-- 2 points, Main influence-- 3 points, Important influence-- 4 points</a:t>
            </a:r>
            <a:endParaRPr lang="zh-CN" altLang="zh-CN" sz="1800" dirty="0"/>
          </a:p>
          <a:p>
            <a:pPr marL="533400" indent="-533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838200" y="112713"/>
            <a:ext cx="10839450" cy="11176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Task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Demand Forecast for Shared Parking Slots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300604923"/>
              </p:ext>
            </p:extLst>
          </p:nvPr>
        </p:nvGraphicFramePr>
        <p:xfrm>
          <a:off x="934135" y="1411348"/>
          <a:ext cx="9700914" cy="437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04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838200" y="112713"/>
            <a:ext cx="10839450" cy="11176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Task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Demand Forecast for Shared Parking Slots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82603148"/>
              </p:ext>
            </p:extLst>
          </p:nvPr>
        </p:nvGraphicFramePr>
        <p:xfrm>
          <a:off x="1156928" y="1065625"/>
          <a:ext cx="9464890" cy="4682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1D426B7-BB9C-43AF-B9C2-BE878813FCB4}"/>
              </a:ext>
            </a:extLst>
          </p:cNvPr>
          <p:cNvSpPr/>
          <p:nvPr/>
        </p:nvSpPr>
        <p:spPr>
          <a:xfrm>
            <a:off x="838200" y="5747965"/>
            <a:ext cx="1030877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just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method form the boxes above to finish stp.2 and stp.3.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 A2, B4, C3…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P He, et al. "Parking Choice Behavior for Shared Parking Based on Parking Purposes." </a:t>
            </a:r>
            <a:r>
              <a:rPr lang="en-US" altLang="zh-CN" sz="1600" i="1" dirty="0"/>
              <a:t>Applied Mechanics and Materials</a:t>
            </a:r>
            <a:r>
              <a:rPr lang="en-US" altLang="zh-CN" sz="1600" dirty="0"/>
              <a:t> 743(2015): 439-444</a:t>
            </a:r>
            <a:r>
              <a:rPr lang="en-US" altLang="zh-CN" sz="1600" dirty="0" smtClean="0"/>
              <a:t>.</a:t>
            </a:r>
            <a:r>
              <a:rPr lang="en-US" altLang="zh-CN" sz="1600" dirty="0"/>
              <a:t> DOI: </a:t>
            </a:r>
            <a:r>
              <a:rPr lang="en-US" altLang="zh-CN" sz="1600" dirty="0">
                <a:hlinkClick r:id="rId2"/>
              </a:rPr>
              <a:t> 10.4028/www.scientific.net/amm.743.439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Cheng  , Xiang T.R. Kong  , Hai Yang d, George Q. Huang, Private parking slot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sharing. Transportation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Part B, </a:t>
            </a:r>
            <a:r>
              <a:rPr lang="en-US" altLang="zh-CN" sz="1600" dirty="0"/>
              <a:t>93 (2016) 596–617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u="sng" dirty="0">
                <a:hlinkClick r:id="rId3" tooltip="Persistent link using digital object identifier"/>
              </a:rPr>
              <a:t>https://doi.org/10.1016/j.trb.2016.08.017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Jyun-KaiLiangTimoEccariusChung-ChengLu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Investigating factors that affect the intention to use shared parking: A case study of Taipei City. Transportation Research Part A: Policy and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Practice. </a:t>
            </a:r>
            <a:r>
              <a:rPr lang="fr-FR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  <a:r>
              <a:rPr lang="fr-F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130, December 2019, Pages 799-812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S. Smith, L. I. Urban, Shared Parking, second ed., Urban Land Institute,U.S.,2005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Washbrook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Nghaider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Jaccard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Estimating commuter mode choice: A discrete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 analysis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impact of road pricing and parking charges, Journal of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Transportation. 33(2006)621–639.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An, J. Wang, Analysis and Modeling of Parking Behavior, Journal of Harbin Institute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Technology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8(2),(2001)120-124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H. Bin, Applying shared-parking turn-time(SPATT) model and geographic information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supply and demand analysis of parking space, Malaysian Journal of Real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Estate.1(2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),(2006)57-76.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TextBox 7"/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10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Data description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Basic information ( including why/ when/ Where to collect data?)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Data dictionary (what kind of data are collected? Introduce each attribute, including each attribute’s meaning, value, range…)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Task description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(What to do? How to do?)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What problem to solve? What model to build? What relationship to find?...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978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What’s shared parking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412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A typical </a:t>
            </a:r>
            <a:r>
              <a:rPr lang="en-US" altLang="zh-CN" dirty="0"/>
              <a:t>feature of commuting in an urban residential area is the daily </a:t>
            </a:r>
            <a:r>
              <a:rPr lang="en-US" altLang="zh-CN" i="1" dirty="0"/>
              <a:t>‘go out early and come back at dusk’ pattern </a:t>
            </a:r>
            <a:r>
              <a:rPr lang="en-US" altLang="zh-CN" i="1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Private </a:t>
            </a:r>
            <a:r>
              <a:rPr lang="en-US" altLang="zh-CN" dirty="0"/>
              <a:t>parking slot owners drive their cars out to work in the morning and will be back in the evening, which makes their private parking slots idle during their out time. </a:t>
            </a:r>
            <a:endParaRPr lang="en-US" altLang="zh-CN" dirty="0" smtClean="0"/>
          </a:p>
          <a:p>
            <a:r>
              <a:rPr lang="en-US" altLang="zh-CN" dirty="0" smtClean="0"/>
              <a:t>These </a:t>
            </a:r>
            <a:r>
              <a:rPr lang="en-US" altLang="zh-CN" dirty="0"/>
              <a:t>idle slots can be efficiently utilized to satisfy the parking demand of other drivers with </a:t>
            </a:r>
            <a:r>
              <a:rPr lang="en-US" altLang="zh-CN" i="1" dirty="0"/>
              <a:t>flexible parking schedules </a:t>
            </a:r>
            <a:r>
              <a:rPr lang="en-US" altLang="zh-CN" dirty="0"/>
              <a:t>for non-work activities (e.g., shopping, watch movies with optional times etc.).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84484" y="0"/>
            <a:ext cx="10277341" cy="991204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Data description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9862" y="1001505"/>
            <a:ext cx="11624324" cy="765851"/>
          </a:xfrm>
        </p:spPr>
        <p:txBody>
          <a:bodyPr wrap="square">
            <a:spAutoFit/>
          </a:bodyPr>
          <a:lstStyle/>
          <a:p>
            <a:pPr marL="533400" indent="-533400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Purpose: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to study shared parking behavior and shared parking demand forecast</a:t>
            </a:r>
          </a:p>
          <a:p>
            <a:pPr marL="457200" lvl="1" indent="0"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98241649"/>
              </p:ext>
            </p:extLst>
          </p:nvPr>
        </p:nvGraphicFramePr>
        <p:xfrm>
          <a:off x="1738087" y="1585082"/>
          <a:ext cx="7242627" cy="4828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2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23519" t="15119" r="20449" b="6461"/>
          <a:stretch/>
        </p:blipFill>
        <p:spPr>
          <a:xfrm>
            <a:off x="6528707" y="839057"/>
            <a:ext cx="5725886" cy="6018943"/>
          </a:xfrm>
          <a:prstGeom prst="rect">
            <a:avLst/>
          </a:prstGeom>
        </p:spPr>
      </p:pic>
      <p:sp>
        <p:nvSpPr>
          <p:cNvPr id="15361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84484" y="0"/>
            <a:ext cx="10277341" cy="991204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Data description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001505"/>
            <a:ext cx="6528707" cy="6116033"/>
          </a:xfrm>
        </p:spPr>
        <p:txBody>
          <a:bodyPr wrap="square">
            <a:spAutoFit/>
          </a:bodyPr>
          <a:lstStyle/>
          <a:p>
            <a:pPr marL="533400" indent="-533400"/>
            <a:r>
              <a:rPr lang="en-US" altLang="zh-CN" b="1" dirty="0"/>
              <a:t>Parking information </a:t>
            </a:r>
            <a:r>
              <a:rPr lang="en-US" altLang="zh-CN" b="1" dirty="0" smtClean="0"/>
              <a:t>data</a:t>
            </a:r>
          </a:p>
          <a:p>
            <a:pPr marL="533400" indent="-533400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Collect the data from 3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parking lots in Nanjing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Jiangning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district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①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KingMo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景枫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: Commercial district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②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PHOENIX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CONTACT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（菲尼克斯电器公司）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Office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21st century modern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世纪现代城）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Residential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district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533400" indent="-533400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Save as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Parking Data.xlsx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96843" y="2184232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①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345386" y="2032085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②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182101" y="4916546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③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/>
        </p:nvSpPr>
        <p:spPr>
          <a:xfrm>
            <a:off x="85378" y="750890"/>
            <a:ext cx="11063431" cy="1469803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b="1" i="1" dirty="0">
                <a:latin typeface="Times New Roman" pitchFamily="18" charset="0"/>
                <a:ea typeface="+mn-ea"/>
                <a:cs typeface="Times New Roman" pitchFamily="18" charset="0"/>
              </a:rPr>
              <a:t>Parking Data.xlsx</a:t>
            </a:r>
            <a:r>
              <a:rPr lang="en-US" altLang="zh-CN" sz="3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lang="en-US" altLang="zh-CN" sz="32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parking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capacity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parking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the parking data every 10 min in a day.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02821"/>
              </p:ext>
            </p:extLst>
          </p:nvPr>
        </p:nvGraphicFramePr>
        <p:xfrm>
          <a:off x="85378" y="2465620"/>
          <a:ext cx="6756287" cy="4359735"/>
        </p:xfrm>
        <a:graphic>
          <a:graphicData uri="http://schemas.openxmlformats.org/drawingml/2006/table">
            <a:tbl>
              <a:tblPr/>
              <a:tblGrid>
                <a:gridCol w="17264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05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9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628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070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095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Duration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Drive in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Drive out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 number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Change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156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1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17:00-17:10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159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61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17:10-17:20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162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61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17:20-17:30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165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17:30-17:40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17:40-17:50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175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17:50-18:00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183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61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18:00-18:10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187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61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18:10-18:20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198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61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18:20-18:30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203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1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18:30-18:40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208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1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18:40-18:50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209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61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18:50-19:00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213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4253" marR="14253" marT="14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02922" y="2465620"/>
            <a:ext cx="46318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duration of survey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quantity of cars drive into the parking lot in the duration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out: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quantity of cars drive out of the parking lot in the duration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quantity of cars in the parking lot in the duration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quantity of cars between current duration and last duration</a:t>
            </a:r>
          </a:p>
          <a:p>
            <a:endParaRPr lang="zh-CN" altLang="en-US" dirty="0"/>
          </a:p>
        </p:txBody>
      </p:sp>
      <p:sp>
        <p:nvSpPr>
          <p:cNvPr id="10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84484" y="0"/>
            <a:ext cx="10277341" cy="991204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26807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84484" y="0"/>
            <a:ext cx="10277341" cy="991204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Data description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001505"/>
            <a:ext cx="11740243" cy="2727926"/>
          </a:xfrm>
        </p:spPr>
        <p:txBody>
          <a:bodyPr wrap="square">
            <a:spAutoFit/>
          </a:bodyPr>
          <a:lstStyle/>
          <a:p>
            <a:pPr marL="533400" indent="-533400"/>
            <a:r>
              <a:rPr lang="en-US" altLang="zh-CN" b="1" dirty="0"/>
              <a:t>Parking intention survey </a:t>
            </a:r>
            <a:r>
              <a:rPr lang="en-US" altLang="zh-CN" b="1" dirty="0" smtClean="0"/>
              <a:t>data</a:t>
            </a:r>
          </a:p>
          <a:p>
            <a:pPr marL="533400" indent="-533400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ollected by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questionnaire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online</a:t>
            </a:r>
          </a:p>
          <a:p>
            <a:pPr marL="533400" indent="-533400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Save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Sheared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parking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RPSP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questionnaire.docx. </a:t>
            </a:r>
            <a:endParaRPr lang="en-US" altLang="zh-C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33400" indent="-533400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data is saved as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RPSP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survey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data.xlsx</a:t>
            </a:r>
          </a:p>
          <a:p>
            <a:pPr marL="533400" indent="-533400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Each attribute is corresponding with the question in sheared parking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RPSP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questionnaire.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533400" indent="-533400"/>
            <a:endParaRPr lang="en-US" altLang="zh-CN" sz="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l="2506" t="14331" r="52097" b="61465"/>
          <a:stretch/>
        </p:blipFill>
        <p:spPr>
          <a:xfrm>
            <a:off x="0" y="3729431"/>
            <a:ext cx="6562928" cy="3004458"/>
          </a:xfrm>
          <a:prstGeom prst="rect">
            <a:avLst/>
          </a:prstGeom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54767"/>
              </p:ext>
            </p:extLst>
          </p:nvPr>
        </p:nvGraphicFramePr>
        <p:xfrm>
          <a:off x="7285462" y="3538503"/>
          <a:ext cx="3377095" cy="3195386"/>
        </p:xfrm>
        <a:graphic>
          <a:graphicData uri="http://schemas.openxmlformats.org/drawingml/2006/table">
            <a:tbl>
              <a:tblPr/>
              <a:tblGrid>
                <a:gridCol w="4275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15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8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9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No.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choice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Gender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normal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normal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2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线形标注 1(带强调线) 5"/>
          <p:cNvSpPr/>
          <p:nvPr/>
        </p:nvSpPr>
        <p:spPr>
          <a:xfrm>
            <a:off x="6222890" y="1164374"/>
            <a:ext cx="3109165" cy="602700"/>
          </a:xfrm>
          <a:prstGeom prst="accentCallout1">
            <a:avLst>
              <a:gd name="adj1" fmla="val 18750"/>
              <a:gd name="adj2" fmla="val -8333"/>
              <a:gd name="adj3" fmla="val 153220"/>
              <a:gd name="adj4" fmla="val -568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RP: Reveal Preference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SP: Stated Preference</a:t>
            </a:r>
            <a:endParaRPr lang="zh-CN" altLang="en-US" dirty="0">
              <a:solidFill>
                <a:srgbClr val="FF0000"/>
              </a:solidFill>
            </a:endParaRPr>
          </a:p>
          <a:p>
            <a:pPr algn="ctr"/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3705225" y="2295525"/>
            <a:ext cx="62865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2785" t="39491" r="50453" b="26752"/>
          <a:stretch/>
        </p:blipFill>
        <p:spPr>
          <a:xfrm>
            <a:off x="261257" y="1877784"/>
            <a:ext cx="7079372" cy="4359729"/>
          </a:xfrm>
          <a:prstGeom prst="rect">
            <a:avLst/>
          </a:prstGeom>
        </p:spPr>
      </p:pic>
      <p:sp>
        <p:nvSpPr>
          <p:cNvPr id="15361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84484" y="0"/>
            <a:ext cx="10277341" cy="991204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Data description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001505"/>
            <a:ext cx="11740243" cy="480131"/>
          </a:xfrm>
        </p:spPr>
        <p:txBody>
          <a:bodyPr wrap="square">
            <a:spAutoFit/>
          </a:bodyPr>
          <a:lstStyle/>
          <a:p>
            <a:pPr marL="533400" indent="-533400"/>
            <a:r>
              <a:rPr lang="en-US" altLang="zh-CN" b="1" dirty="0"/>
              <a:t>Parking intention survey </a:t>
            </a:r>
            <a:r>
              <a:rPr lang="en-US" altLang="zh-CN" b="1" dirty="0" smtClean="0"/>
              <a:t>data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22073"/>
              </p:ext>
            </p:extLst>
          </p:nvPr>
        </p:nvGraphicFramePr>
        <p:xfrm>
          <a:off x="7144686" y="2449286"/>
          <a:ext cx="4851371" cy="3788227"/>
        </p:xfrm>
        <a:graphic>
          <a:graphicData uri="http://schemas.openxmlformats.org/drawingml/2006/table">
            <a:tbl>
              <a:tblPr/>
              <a:tblGrid>
                <a:gridCol w="5806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014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62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529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21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No.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choice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Gender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Income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normal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normal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 parking slot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345" marR="12345" marT="12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9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84484" y="0"/>
            <a:ext cx="10277341" cy="991204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Data description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001505"/>
            <a:ext cx="11740243" cy="480131"/>
          </a:xfrm>
        </p:spPr>
        <p:txBody>
          <a:bodyPr wrap="square">
            <a:spAutoFit/>
          </a:bodyPr>
          <a:lstStyle/>
          <a:p>
            <a:pPr marL="533400" indent="-533400"/>
            <a:r>
              <a:rPr lang="en-US" altLang="zh-CN" b="1" dirty="0"/>
              <a:t>Parking intention survey </a:t>
            </a:r>
            <a:r>
              <a:rPr lang="en-US" altLang="zh-CN" b="1" dirty="0" smtClean="0"/>
              <a:t>data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1937"/>
            <a:ext cx="6353596" cy="5394014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15938"/>
              </p:ext>
            </p:extLst>
          </p:nvPr>
        </p:nvGraphicFramePr>
        <p:xfrm>
          <a:off x="6518728" y="2197731"/>
          <a:ext cx="5041902" cy="4660269"/>
        </p:xfrm>
        <a:graphic>
          <a:graphicData uri="http://schemas.openxmlformats.org/drawingml/2006/table">
            <a:tbl>
              <a:tblPr/>
              <a:tblGrid>
                <a:gridCol w="46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6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58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58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76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11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727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No.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Q9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6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Parking time limited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Information of free parking is not released timely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Vehicle safety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Others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13382" marR="13382" marT="13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004956" y="2743200"/>
            <a:ext cx="3819563" cy="1143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线形标注 1(带强调线) 12"/>
          <p:cNvSpPr/>
          <p:nvPr/>
        </p:nvSpPr>
        <p:spPr>
          <a:xfrm>
            <a:off x="8804165" y="1707299"/>
            <a:ext cx="3109165" cy="602700"/>
          </a:xfrm>
          <a:prstGeom prst="accentCallout1">
            <a:avLst>
              <a:gd name="adj1" fmla="val 18750"/>
              <a:gd name="adj2" fmla="val -8333"/>
              <a:gd name="adj3" fmla="val 153220"/>
              <a:gd name="adj4" fmla="val -568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mark from 1 to 4 points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3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1310</Words>
  <Application>Microsoft Office PowerPoint</Application>
  <PresentationFormat>宽屏</PresentationFormat>
  <Paragraphs>355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Project Introduction  Analysis of Shared Parking Choice Behavior</vt:lpstr>
      <vt:lpstr>outline</vt:lpstr>
      <vt:lpstr>What’s shared parking?</vt:lpstr>
      <vt:lpstr>Data description</vt:lpstr>
      <vt:lpstr>Data description</vt:lpstr>
      <vt:lpstr>Data description</vt:lpstr>
      <vt:lpstr>Data description</vt:lpstr>
      <vt:lpstr>Data description</vt:lpstr>
      <vt:lpstr>Data description</vt:lpstr>
      <vt:lpstr>PowerPoint 演示文稿</vt:lpstr>
      <vt:lpstr>Task - Demand Forecast for Shared Parking Slots</vt:lpstr>
      <vt:lpstr>Task - Demand Forecast for Shared Parking Slots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CART to analyze emissions for LNG bus</dc:title>
  <dc:creator>chenshuyan8</dc:creator>
  <cp:lastModifiedBy>韩雪</cp:lastModifiedBy>
  <cp:revision>335</cp:revision>
  <dcterms:created xsi:type="dcterms:W3CDTF">2017-11-09T11:15:43Z</dcterms:created>
  <dcterms:modified xsi:type="dcterms:W3CDTF">2020-04-23T09:34:52Z</dcterms:modified>
</cp:coreProperties>
</file>