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9" r:id="rId13"/>
    <p:sldId id="270" r:id="rId14"/>
    <p:sldId id="267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94"/>
  </p:normalViewPr>
  <p:slideViewPr>
    <p:cSldViewPr snapToGrid="0">
      <p:cViewPr>
        <p:scale>
          <a:sx n="110" d="100"/>
          <a:sy n="110" d="100"/>
        </p:scale>
        <p:origin x="87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AltRB</a:t>
            </a:r>
            <a:r>
              <a:rPr lang="en-US" dirty="0"/>
              <a:t> to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E2491C-863B-8A88-CED8-38A21270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14" y="1783710"/>
            <a:ext cx="11311972" cy="420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FA8-4629-6652-7130-B21CAAF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for Small 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AE75F7-1B27-1A76-379A-2DDC513FB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83" y="2055411"/>
            <a:ext cx="10611434" cy="394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47248-42E0-78E6-055D-7A6ADD4F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4293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from S</a:t>
            </a:r>
            <a:r>
              <a:rPr lang="en-US" b="0" i="0" u="none" strike="noStrike" dirty="0">
                <a:solidFill>
                  <a:srgbClr val="1F1F1F"/>
                </a:solidFill>
                <a:effectLst/>
                <a:latin typeface="Google Sans"/>
              </a:rPr>
              <a:t>∪</a:t>
            </a:r>
            <a:r>
              <a:rPr lang="en-US" dirty="0"/>
              <a:t>C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</TotalTime>
  <Words>537</Words>
  <Application>Microsoft Macintosh PowerPoint</Application>
  <PresentationFormat>Widescreen</PresentationFormat>
  <Paragraphs>138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Google Sans</vt:lpstr>
      <vt:lpstr>Office Theme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Adding AltRB to UMkP</vt:lpstr>
      <vt:lpstr>Data Structures</vt:lpstr>
      <vt:lpstr>Results for Small 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1</cp:revision>
  <dcterms:created xsi:type="dcterms:W3CDTF">2025-03-31T22:36:33Z</dcterms:created>
  <dcterms:modified xsi:type="dcterms:W3CDTF">2025-04-01T18:18:45Z</dcterms:modified>
</cp:coreProperties>
</file>