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2" r:id="rId14"/>
    <p:sldId id="270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0" d="100"/>
          <a:sy n="110" d="100"/>
        </p:scale>
        <p:origin x="8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FA8-4629-6652-7130-B21CAAF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3" y="1817091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561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Google Sans</vt:lpstr>
      <vt:lpstr>Office Theme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Extending UMkP</vt:lpstr>
      <vt:lpstr>Extending UMkP</vt:lpstr>
      <vt:lpstr>Data Structures</vt:lpstr>
      <vt:lpstr>Adding Branching Schemes to kPEX</vt:lpstr>
      <vt:lpstr>Extending kPEX</vt:lpstr>
      <vt:lpstr>Extending kPEX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3</cp:revision>
  <dcterms:created xsi:type="dcterms:W3CDTF">2025-03-31T22:36:33Z</dcterms:created>
  <dcterms:modified xsi:type="dcterms:W3CDTF">2025-04-01T19:22:01Z</dcterms:modified>
</cp:coreProperties>
</file>