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78" r:id="rId5"/>
    <p:sldId id="260" r:id="rId6"/>
    <p:sldId id="279" r:id="rId7"/>
    <p:sldId id="259" r:id="rId8"/>
    <p:sldId id="262" r:id="rId9"/>
    <p:sldId id="263" r:id="rId10"/>
    <p:sldId id="264" r:id="rId11"/>
    <p:sldId id="265" r:id="rId12"/>
    <p:sldId id="266" r:id="rId13"/>
    <p:sldId id="267" r:id="rId14"/>
    <p:sldId id="268" r:id="rId15"/>
    <p:sldId id="280"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22E9A8-A8BC-4CFE-93BA-C51B0173BD08}"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22E9A8-A8BC-4CFE-93BA-C51B0173BD08}"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22E9A8-A8BC-4CFE-93BA-C51B0173BD08}"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22E9A8-A8BC-4CFE-93BA-C51B0173BD08}"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22E9A8-A8BC-4CFE-93BA-C51B0173BD08}" type="datetimeFigureOut">
              <a:rPr lang="en-US" smtClean="0"/>
              <a:pPr/>
              <a:t>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22E9A8-A8BC-4CFE-93BA-C51B0173BD08}" type="datetimeFigureOut">
              <a:rPr lang="en-US" smtClean="0"/>
              <a:pPr/>
              <a:t>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22E9A8-A8BC-4CFE-93BA-C51B0173BD08}" type="datetimeFigureOut">
              <a:rPr lang="en-US" smtClean="0"/>
              <a:pPr/>
              <a:t>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22E9A8-A8BC-4CFE-93BA-C51B0173BD08}" type="datetimeFigureOut">
              <a:rPr lang="en-US" smtClean="0"/>
              <a:pPr/>
              <a:t>4/12/2019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2E9A8-A8BC-4CFE-93BA-C51B0173BD08}" type="datetimeFigureOut">
              <a:rPr lang="en-US" smtClean="0"/>
              <a:pPr/>
              <a:t>4/12/2019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2E9A8-A8BC-4CFE-93BA-C51B0173BD08}" type="datetimeFigureOut">
              <a:rPr lang="en-US" smtClean="0"/>
              <a:pPr/>
              <a:t>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2E9A8-A8BC-4CFE-93BA-C51B0173BD08}" type="datetimeFigureOut">
              <a:rPr lang="en-US" smtClean="0"/>
              <a:pPr/>
              <a:t>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EA0AC-A7BD-4B27-A143-2A8E7A1C23E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2E9A8-A8BC-4CFE-93BA-C51B0173BD08}" type="datetimeFigureOut">
              <a:rPr lang="en-US" smtClean="0"/>
              <a:pPr/>
              <a:t>4/12/2019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EA0AC-A7BD-4B27-A143-2A8E7A1C23E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CODEJAM</a:t>
            </a:r>
            <a:endParaRPr lang="en-IN" dirty="0"/>
          </a:p>
        </p:txBody>
      </p:sp>
      <p:sp>
        <p:nvSpPr>
          <p:cNvPr id="3" name="Subtitle 2"/>
          <p:cNvSpPr>
            <a:spLocks noGrp="1"/>
          </p:cNvSpPr>
          <p:nvPr>
            <p:ph type="subTitle" idx="1"/>
          </p:nvPr>
        </p:nvSpPr>
        <p:spPr/>
        <p:txBody>
          <a:bodyPr/>
          <a:lstStyle/>
          <a:p>
            <a:r>
              <a:rPr lang="en-US" dirty="0" smtClean="0"/>
              <a:t>LAB SUBMISSIONS</a:t>
            </a:r>
          </a:p>
          <a:p>
            <a:r>
              <a:rPr lang="en-US" dirty="0" smtClean="0"/>
              <a:t>[LAB 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T</a:t>
            </a:r>
            <a:r>
              <a:rPr lang="en-IN" dirty="0" smtClean="0"/>
              <a:t>o use </a:t>
            </a:r>
            <a:r>
              <a:rPr lang="en-IN" dirty="0" err="1" smtClean="0"/>
              <a:t>mysql</a:t>
            </a:r>
            <a:r>
              <a:rPr lang="en-IN" dirty="0" smtClean="0"/>
              <a:t> database you must have installed </a:t>
            </a:r>
            <a:r>
              <a:rPr lang="en-IN" dirty="0" err="1" smtClean="0"/>
              <a:t>mysqlclient</a:t>
            </a:r>
            <a:r>
              <a:rPr lang="en-IN" dirty="0" smtClean="0"/>
              <a:t>.</a:t>
            </a:r>
          </a:p>
          <a:p>
            <a:r>
              <a:rPr lang="en-IN" dirty="0" smtClean="0"/>
              <a:t>you can install using following command: $pip3 install </a:t>
            </a:r>
            <a:r>
              <a:rPr lang="en-IN" dirty="0" err="1" smtClean="0"/>
              <a:t>mysqlclient</a:t>
            </a:r>
            <a:r>
              <a:rPr lang="en-IN" dirty="0" smtClean="0"/>
              <a:t> –user</a:t>
            </a:r>
          </a:p>
          <a:p>
            <a:r>
              <a:rPr lang="en-US" dirty="0" smtClean="0"/>
              <a:t>Thus database connection is done by providing database </a:t>
            </a:r>
            <a:r>
              <a:rPr lang="en-US" dirty="0" err="1" smtClean="0"/>
              <a:t>name,username,password</a:t>
            </a:r>
            <a:r>
              <a:rPr lang="en-US" dirty="0" smtClean="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COMPILE-[models.py]</a:t>
            </a:r>
            <a:endParaRPr lang="en-IN" dirty="0"/>
          </a:p>
        </p:txBody>
      </p:sp>
      <p:pic>
        <p:nvPicPr>
          <p:cNvPr id="6146" name="Picture 2" descr="C:\Users\Mehta\Desktop\p15.png"/>
          <p:cNvPicPr>
            <a:picLocks noGrp="1" noChangeAspect="1" noChangeArrowheads="1"/>
          </p:cNvPicPr>
          <p:nvPr>
            <p:ph idx="1"/>
          </p:nvPr>
        </p:nvPicPr>
        <p:blipFill>
          <a:blip r:embed="rId2"/>
          <a:srcRect/>
          <a:stretch>
            <a:fillRect/>
          </a:stretch>
        </p:blipFill>
        <p:spPr bwMode="auto">
          <a:xfrm>
            <a:off x="457200" y="2071678"/>
            <a:ext cx="8229600" cy="29876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One way to create database tables and access it in the application is through models.py file. Every application of a </a:t>
            </a:r>
            <a:r>
              <a:rPr lang="en-IN" dirty="0" err="1" smtClean="0"/>
              <a:t>Django</a:t>
            </a:r>
            <a:r>
              <a:rPr lang="en-IN" dirty="0" smtClean="0"/>
              <a:t> project has a models.py file, which describe the schema for the project. It describes database table as a class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7-[LOGINMODULE WITH CSS]</a:t>
            </a:r>
            <a:br>
              <a:rPr lang="en-US" dirty="0" smtClean="0"/>
            </a:br>
            <a:r>
              <a:rPr lang="en-US" dirty="0" smtClean="0"/>
              <a:t>views.py of LOGIN APP</a:t>
            </a:r>
            <a:endParaRPr lang="en-IN" dirty="0"/>
          </a:p>
        </p:txBody>
      </p:sp>
      <p:pic>
        <p:nvPicPr>
          <p:cNvPr id="7170" name="Picture 2" descr="C:\Users\Mehta\Desktop\p16.png"/>
          <p:cNvPicPr>
            <a:picLocks noGrp="1" noChangeAspect="1" noChangeArrowheads="1"/>
          </p:cNvPicPr>
          <p:nvPr>
            <p:ph idx="1"/>
          </p:nvPr>
        </p:nvPicPr>
        <p:blipFill>
          <a:blip r:embed="rId2"/>
          <a:srcRect/>
          <a:stretch>
            <a:fillRect/>
          </a:stretch>
        </p:blipFill>
        <p:spPr bwMode="auto">
          <a:xfrm>
            <a:off x="457200" y="1643050"/>
            <a:ext cx="8229600" cy="428627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C:\Users\Mehta\Desktop\p17.png"/>
          <p:cNvPicPr>
            <a:picLocks noGrp="1" noChangeAspect="1" noChangeArrowheads="1"/>
          </p:cNvPicPr>
          <p:nvPr>
            <p:ph idx="1"/>
          </p:nvPr>
        </p:nvPicPr>
        <p:blipFill>
          <a:blip r:embed="rId2"/>
          <a:srcRect/>
          <a:stretch>
            <a:fillRect/>
          </a:stretch>
        </p:blipFill>
        <p:spPr bwMode="auto">
          <a:xfrm>
            <a:off x="457200" y="1857364"/>
            <a:ext cx="8229600" cy="407196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IN" dirty="0"/>
          </a:p>
        </p:txBody>
      </p:sp>
      <p:pic>
        <p:nvPicPr>
          <p:cNvPr id="1026" name="Picture 2" descr="C:\Users\Mehta\Desktop\p25.png"/>
          <p:cNvPicPr>
            <a:picLocks noGrp="1" noChangeAspect="1" noChangeArrowheads="1"/>
          </p:cNvPicPr>
          <p:nvPr>
            <p:ph idx="1"/>
          </p:nvPr>
        </p:nvPicPr>
        <p:blipFill>
          <a:blip r:embed="rId2"/>
          <a:srcRect/>
          <a:stretch>
            <a:fillRect/>
          </a:stretch>
        </p:blipFill>
        <p:spPr bwMode="auto">
          <a:xfrm>
            <a:off x="1857356" y="1785926"/>
            <a:ext cx="4839376" cy="403916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err="1" smtClean="0"/>
              <a:t>auth_view</a:t>
            </a:r>
            <a:r>
              <a:rPr lang="en-IN" dirty="0" smtClean="0"/>
              <a:t> : This is the core part where we are reading data from login.html and comparing it with database using </a:t>
            </a:r>
            <a:r>
              <a:rPr lang="en-IN" dirty="0" err="1" smtClean="0"/>
              <a:t>django’s</a:t>
            </a:r>
            <a:r>
              <a:rPr lang="en-IN" dirty="0" smtClean="0"/>
              <a:t> auth module. On successful authentication we call ‘</a:t>
            </a:r>
            <a:r>
              <a:rPr lang="en-IN" dirty="0" err="1" smtClean="0"/>
              <a:t>loggedin</a:t>
            </a:r>
            <a:r>
              <a:rPr lang="en-IN" dirty="0" smtClean="0"/>
              <a:t>’ view and on failure we call ‘</a:t>
            </a:r>
            <a:r>
              <a:rPr lang="en-IN" dirty="0" err="1" smtClean="0"/>
              <a:t>invalidlogin</a:t>
            </a:r>
            <a:r>
              <a:rPr lang="en-IN" dirty="0" smtClean="0"/>
              <a:t>.</a:t>
            </a:r>
          </a:p>
          <a:p>
            <a:r>
              <a:rPr lang="en-US" dirty="0" smtClean="0"/>
              <a:t>After that different login pages are made for each view.</a:t>
            </a:r>
          </a:p>
          <a:p>
            <a:r>
              <a:rPr lang="en-IN" dirty="0" smtClean="0"/>
              <a:t>Here, {% block content %} {% </a:t>
            </a:r>
            <a:r>
              <a:rPr lang="en-IN" dirty="0" err="1" smtClean="0"/>
              <a:t>endblock</a:t>
            </a:r>
            <a:r>
              <a:rPr lang="en-IN" dirty="0" smtClean="0"/>
              <a:t> %} is the part where other </a:t>
            </a:r>
            <a:r>
              <a:rPr lang="en-IN" dirty="0" err="1" smtClean="0"/>
              <a:t>htmls</a:t>
            </a:r>
            <a:r>
              <a:rPr lang="en-IN" dirty="0" smtClean="0"/>
              <a:t> can put their content.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Run usual </a:t>
            </a:r>
            <a:r>
              <a:rPr lang="en-IN" dirty="0" err="1" smtClean="0"/>
              <a:t>makemigration</a:t>
            </a:r>
            <a:r>
              <a:rPr lang="en-IN" dirty="0" smtClean="0"/>
              <a:t> and migrate commands from project’s root directory. (where manage.py is located).</a:t>
            </a:r>
          </a:p>
          <a:p>
            <a:r>
              <a:rPr lang="en-US" dirty="0" smtClean="0"/>
              <a:t>To add </a:t>
            </a:r>
            <a:r>
              <a:rPr lang="en-US" sz="4800" dirty="0" err="1" smtClean="0"/>
              <a:t>css</a:t>
            </a:r>
            <a:r>
              <a:rPr lang="en-US" dirty="0" smtClean="0"/>
              <a:t> files,</a:t>
            </a:r>
            <a:r>
              <a:rPr lang="en-IN" dirty="0" smtClean="0"/>
              <a:t> First, create a directory called</a:t>
            </a:r>
            <a:r>
              <a:rPr lang="en-IN" sz="6000" dirty="0" smtClean="0"/>
              <a:t> static </a:t>
            </a:r>
            <a:r>
              <a:rPr lang="en-IN" dirty="0" smtClean="0"/>
              <a:t>in your </a:t>
            </a:r>
            <a:r>
              <a:rPr lang="en-IN" dirty="0" err="1" smtClean="0"/>
              <a:t>loginmodule</a:t>
            </a:r>
            <a:r>
              <a:rPr lang="en-IN" dirty="0" smtClean="0"/>
              <a:t> directory. </a:t>
            </a:r>
            <a:r>
              <a:rPr lang="en-IN" dirty="0" err="1" smtClean="0"/>
              <a:t>Django</a:t>
            </a:r>
            <a:r>
              <a:rPr lang="en-IN" dirty="0" smtClean="0"/>
              <a:t> will look for static files there, similarly to how </a:t>
            </a:r>
            <a:r>
              <a:rPr lang="en-IN" dirty="0" err="1" smtClean="0"/>
              <a:t>Django</a:t>
            </a:r>
            <a:r>
              <a:rPr lang="en-IN" dirty="0" smtClean="0"/>
              <a:t> finds templates inside </a:t>
            </a:r>
            <a:r>
              <a:rPr lang="en-IN" dirty="0" err="1" smtClean="0"/>
              <a:t>loginmodule</a:t>
            </a:r>
            <a:r>
              <a:rPr lang="en-IN" dirty="0" smtClean="0"/>
              <a:t>/templates.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46"/>
            <a:ext cx="8229600" cy="1143000"/>
          </a:xfrm>
        </p:spPr>
        <p:txBody>
          <a:bodyPr>
            <a:normAutofit fontScale="90000"/>
          </a:bodyPr>
          <a:lstStyle/>
          <a:p>
            <a:r>
              <a:rPr lang="en-US" dirty="0" smtClean="0"/>
              <a:t>[LAB 8-</a:t>
            </a:r>
            <a:r>
              <a:rPr lang="en-IN" dirty="0"/>
              <a:t>R</a:t>
            </a:r>
            <a:r>
              <a:rPr lang="en-IN" dirty="0" smtClean="0"/>
              <a:t>etrieve data from database and display in html page]</a:t>
            </a:r>
            <a:br>
              <a:rPr lang="en-IN" dirty="0" smtClean="0"/>
            </a:br>
            <a:r>
              <a:rPr lang="en-IN" dirty="0" smtClean="0"/>
              <a:t>COMPILE-urls.py</a:t>
            </a:r>
            <a:endParaRPr lang="en-IN" dirty="0"/>
          </a:p>
        </p:txBody>
      </p:sp>
      <p:pic>
        <p:nvPicPr>
          <p:cNvPr id="9218" name="Picture 2" descr="C:\Users\Mehta\Desktop\p18.png"/>
          <p:cNvPicPr>
            <a:picLocks noGrp="1" noChangeAspect="1" noChangeArrowheads="1"/>
          </p:cNvPicPr>
          <p:nvPr>
            <p:ph idx="1"/>
          </p:nvPr>
        </p:nvPicPr>
        <p:blipFill>
          <a:blip r:embed="rId2"/>
          <a:srcRect/>
          <a:stretch>
            <a:fillRect/>
          </a:stretch>
        </p:blipFill>
        <p:spPr bwMode="auto">
          <a:xfrm>
            <a:off x="428596" y="3071810"/>
            <a:ext cx="8229600" cy="320203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Views.py</a:t>
            </a:r>
            <a:endParaRPr lang="en-IN" dirty="0"/>
          </a:p>
        </p:txBody>
      </p:sp>
      <p:pic>
        <p:nvPicPr>
          <p:cNvPr id="10242" name="Picture 2" descr="C:\Users\Mehta\Desktop\p19.png"/>
          <p:cNvPicPr>
            <a:picLocks noGrp="1" noChangeAspect="1" noChangeArrowheads="1"/>
          </p:cNvPicPr>
          <p:nvPr>
            <p:ph idx="1"/>
          </p:nvPr>
        </p:nvPicPr>
        <p:blipFill>
          <a:blip r:embed="rId2"/>
          <a:srcRect/>
          <a:stretch>
            <a:fillRect/>
          </a:stretch>
        </p:blipFill>
        <p:spPr bwMode="auto">
          <a:xfrm>
            <a:off x="457200" y="2029177"/>
            <a:ext cx="8229600" cy="366800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DJANGO WEBAPP TEMPLATE-[CODEJAM]urls.py</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14282" y="1500174"/>
            <a:ext cx="8715435" cy="535782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In views.py file various queries are written for retrieving data or list from database to print into the html page.</a:t>
            </a:r>
          </a:p>
          <a:p>
            <a:r>
              <a:rPr lang="en-US" dirty="0" smtClean="0"/>
              <a:t>Thus following code need to be written using if-else to print data from database.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insert.html:</a:t>
            </a:r>
            <a:br>
              <a:rPr lang="en-US" dirty="0" smtClean="0"/>
            </a:br>
            <a:r>
              <a:rPr lang="en-US" dirty="0" err="1" smtClean="0"/>
              <a:t>retreives</a:t>
            </a:r>
            <a:r>
              <a:rPr lang="en-US" dirty="0" smtClean="0"/>
              <a:t> data from database</a:t>
            </a:r>
            <a:endParaRPr lang="en-IN" dirty="0"/>
          </a:p>
        </p:txBody>
      </p:sp>
      <p:pic>
        <p:nvPicPr>
          <p:cNvPr id="11266" name="Picture 2" descr="C:\Users\Mehta\Desktop\p20.png"/>
          <p:cNvPicPr>
            <a:picLocks noGrp="1" noChangeAspect="1" noChangeArrowheads="1"/>
          </p:cNvPicPr>
          <p:nvPr>
            <p:ph idx="1"/>
          </p:nvPr>
        </p:nvPicPr>
        <p:blipFill>
          <a:blip r:embed="rId2"/>
          <a:srcRect/>
          <a:stretch>
            <a:fillRect/>
          </a:stretch>
        </p:blipFill>
        <p:spPr bwMode="auto">
          <a:xfrm>
            <a:off x="457200" y="2146476"/>
            <a:ext cx="8229600" cy="343341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Lab 9:Sessios,Users and Registrations</a:t>
            </a:r>
            <a:br>
              <a:rPr lang="en-IN" b="1" dirty="0"/>
            </a:br>
            <a:endParaRPr lang="en-IN" dirty="0"/>
          </a:p>
        </p:txBody>
      </p:sp>
      <p:pic>
        <p:nvPicPr>
          <p:cNvPr id="12290" name="Picture 2" descr="C:\Users\Mehta\Desktop\p21.png"/>
          <p:cNvPicPr>
            <a:picLocks noGrp="1" noChangeAspect="1" noChangeArrowheads="1"/>
          </p:cNvPicPr>
          <p:nvPr>
            <p:ph idx="1"/>
          </p:nvPr>
        </p:nvPicPr>
        <p:blipFill>
          <a:blip r:embed="rId2"/>
          <a:srcRect/>
          <a:stretch>
            <a:fillRect/>
          </a:stretch>
        </p:blipFill>
        <p:spPr bwMode="auto">
          <a:xfrm>
            <a:off x="928178" y="2057942"/>
            <a:ext cx="7287643" cy="361047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Views.py for ADMIN to UPDATE,ADD and DELETE</a:t>
            </a:r>
            <a:endParaRPr lang="en-IN" dirty="0"/>
          </a:p>
        </p:txBody>
      </p:sp>
      <p:pic>
        <p:nvPicPr>
          <p:cNvPr id="13314" name="Picture 2" descr="C:\Users\Mehta\Desktop\p22.png"/>
          <p:cNvPicPr>
            <a:picLocks noGrp="1" noChangeAspect="1" noChangeArrowheads="1"/>
          </p:cNvPicPr>
          <p:nvPr>
            <p:ph idx="1"/>
          </p:nvPr>
        </p:nvPicPr>
        <p:blipFill>
          <a:blip r:embed="rId2"/>
          <a:srcRect/>
          <a:stretch>
            <a:fillRect/>
          </a:stretch>
        </p:blipFill>
        <p:spPr bwMode="auto">
          <a:xfrm>
            <a:off x="457200" y="1833109"/>
            <a:ext cx="8229600" cy="406014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Different views are created for admin so that he/she can perform ADD,UPDATE,DELETE operation.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Settings.py:[INSTALLED_APPS]</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546957" y="1600200"/>
            <a:ext cx="8050085" cy="497207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App’s urls.py contains total apps to be created and such entry are also provided in app’s settings.py</a:t>
            </a:r>
          </a:p>
          <a:p>
            <a:r>
              <a:rPr lang="en-US" dirty="0" smtClean="0"/>
              <a:t>Thus CODEJAM shows 3 apps.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3APPS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LOGINMODULE</a:t>
            </a:r>
          </a:p>
          <a:p>
            <a:r>
              <a:rPr lang="en-US" dirty="0" smtClean="0"/>
              <a:t>-User log in by valid username and password else registers for 1</a:t>
            </a:r>
            <a:r>
              <a:rPr lang="en-US" baseline="30000" dirty="0" smtClean="0"/>
              <a:t>st</a:t>
            </a:r>
            <a:r>
              <a:rPr lang="en-US" dirty="0" smtClean="0"/>
              <a:t> time.</a:t>
            </a:r>
          </a:p>
          <a:p>
            <a:r>
              <a:rPr lang="en-US" dirty="0" smtClean="0"/>
              <a:t>COMPILE</a:t>
            </a:r>
          </a:p>
          <a:p>
            <a:r>
              <a:rPr lang="en-US" dirty="0" smtClean="0"/>
              <a:t>-The user participates in the contest where solving the problem gives points.</a:t>
            </a:r>
          </a:p>
          <a:p>
            <a:r>
              <a:rPr lang="en-US" dirty="0" smtClean="0"/>
              <a:t>PRACTISE</a:t>
            </a:r>
          </a:p>
          <a:p>
            <a:r>
              <a:rPr lang="en-US" dirty="0" smtClean="0"/>
              <a:t>-The user can </a:t>
            </a:r>
            <a:r>
              <a:rPr lang="en-US" dirty="0" err="1" smtClean="0"/>
              <a:t>practise</a:t>
            </a:r>
            <a:r>
              <a:rPr lang="en-US" dirty="0" smtClean="0"/>
              <a:t> coding  by checking output of code written.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sz="3900" b="1" dirty="0" smtClean="0"/>
              <a:t>Models.py</a:t>
            </a:r>
            <a:r>
              <a:rPr lang="en-IN" dirty="0" smtClean="0"/>
              <a:t> file defines data for application. All tables descriptions are defined in model.py file. </a:t>
            </a:r>
          </a:p>
          <a:p>
            <a:r>
              <a:rPr lang="en-IN" dirty="0" smtClean="0"/>
              <a:t> </a:t>
            </a:r>
            <a:r>
              <a:rPr lang="en-IN" sz="3900" b="1" dirty="0" smtClean="0"/>
              <a:t>Views.py</a:t>
            </a:r>
            <a:r>
              <a:rPr lang="en-IN" dirty="0" smtClean="0"/>
              <a:t> file defines programs to manipulate and access data defined in models.py file. Most of the functions (business logic) are specified in views.py. Various functionalities defined in views.py can be access on frontend (web pages) via templates. References to these templates (html, </a:t>
            </a:r>
            <a:r>
              <a:rPr lang="en-IN" dirty="0" err="1" smtClean="0"/>
              <a:t>css</a:t>
            </a:r>
            <a:r>
              <a:rPr lang="en-IN" dirty="0" smtClean="0"/>
              <a:t>, scripts etc) are stored in urls.py.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DJANGO WEBAPP TEMPLATE-[COMPILE]urls.py</a:t>
            </a:r>
            <a:endParaRPr lang="en-IN" dirty="0"/>
          </a:p>
        </p:txBody>
      </p:sp>
      <p:pic>
        <p:nvPicPr>
          <p:cNvPr id="1026" name="Picture 2" descr="C:\Users\Mehta\Desktop\p10.png"/>
          <p:cNvPicPr>
            <a:picLocks noGrp="1" noChangeAspect="1" noChangeArrowheads="1"/>
          </p:cNvPicPr>
          <p:nvPr>
            <p:ph idx="1"/>
          </p:nvPr>
        </p:nvPicPr>
        <p:blipFill>
          <a:blip r:embed="rId2"/>
          <a:srcRect/>
          <a:stretch>
            <a:fillRect/>
          </a:stretch>
        </p:blipFill>
        <p:spPr bwMode="auto">
          <a:xfrm>
            <a:off x="457200" y="1428736"/>
            <a:ext cx="8229600" cy="450059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DJANGO WEBAPP TEMPLATE-[PRACTISE]urls.py</a:t>
            </a:r>
            <a:endParaRPr lang="en-IN" dirty="0"/>
          </a:p>
        </p:txBody>
      </p:sp>
      <p:pic>
        <p:nvPicPr>
          <p:cNvPr id="4099" name="Picture 3" descr="C:\Users\Mehta\Desktop\p13.png"/>
          <p:cNvPicPr>
            <a:picLocks noGrp="1" noChangeAspect="1" noChangeArrowheads="1"/>
          </p:cNvPicPr>
          <p:nvPr>
            <p:ph idx="1"/>
          </p:nvPr>
        </p:nvPicPr>
        <p:blipFill>
          <a:blip r:embed="rId2"/>
          <a:srcRect/>
          <a:stretch>
            <a:fillRect/>
          </a:stretch>
        </p:blipFill>
        <p:spPr bwMode="auto">
          <a:xfrm>
            <a:off x="457200" y="2000240"/>
            <a:ext cx="8229600" cy="350046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6]-DBCONNECTION</a:t>
            </a:r>
            <a:br>
              <a:rPr lang="en-US" dirty="0" smtClean="0"/>
            </a:br>
            <a:r>
              <a:rPr lang="en-US" dirty="0" smtClean="0"/>
              <a:t>{settings.py}</a:t>
            </a:r>
            <a:endParaRPr lang="en-IN" dirty="0"/>
          </a:p>
        </p:txBody>
      </p:sp>
      <p:pic>
        <p:nvPicPr>
          <p:cNvPr id="5122" name="Picture 2" descr="C:\Users\Mehta\Desktop\p14.png"/>
          <p:cNvPicPr>
            <a:picLocks noGrp="1" noChangeAspect="1" noChangeArrowheads="1"/>
          </p:cNvPicPr>
          <p:nvPr>
            <p:ph idx="1"/>
          </p:nvPr>
        </p:nvPicPr>
        <p:blipFill>
          <a:blip r:embed="rId2"/>
          <a:srcRect/>
          <a:stretch>
            <a:fillRect/>
          </a:stretch>
        </p:blipFill>
        <p:spPr bwMode="auto">
          <a:xfrm>
            <a:off x="457200" y="1928802"/>
            <a:ext cx="8229600" cy="350046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469</Words>
  <Application>Microsoft Office PowerPoint</Application>
  <PresentationFormat>On-screen Show (4:3)</PresentationFormat>
  <Paragraphs>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CODEJAM</vt:lpstr>
      <vt:lpstr>DJANGO WEBAPP TEMPLATE-[CODEJAM]urls.py</vt:lpstr>
      <vt:lpstr>Settings.py:[INSTALLED_APPS]</vt:lpstr>
      <vt:lpstr>Slide 4</vt:lpstr>
      <vt:lpstr>TOTAL 3APPS</vt:lpstr>
      <vt:lpstr>Slide 6</vt:lpstr>
      <vt:lpstr>DJANGO WEBAPP TEMPLATE-[COMPILE]urls.py</vt:lpstr>
      <vt:lpstr>DJANGO WEBAPP TEMPLATE-[PRACTISE]urls.py</vt:lpstr>
      <vt:lpstr>[LAB 6]-DBCONNECTION {settings.py}</vt:lpstr>
      <vt:lpstr>Slide 10</vt:lpstr>
      <vt:lpstr>COMPILE-[models.py]</vt:lpstr>
      <vt:lpstr>Slide 12</vt:lpstr>
      <vt:lpstr>LAB 7-[LOGINMODULE WITH CSS] views.py of LOGIN APP</vt:lpstr>
      <vt:lpstr>Slide 14</vt:lpstr>
      <vt:lpstr>LOGIN PAGE</vt:lpstr>
      <vt:lpstr>Slide 16</vt:lpstr>
      <vt:lpstr>Slide 17</vt:lpstr>
      <vt:lpstr>[LAB 8-Retrieve data from database and display in html page] COMPILE-urls.py</vt:lpstr>
      <vt:lpstr>Views.py</vt:lpstr>
      <vt:lpstr>Slide 20</vt:lpstr>
      <vt:lpstr>insert.html: retreives data from database</vt:lpstr>
      <vt:lpstr>Lab 9:Sessios,Users and Registrations </vt:lpstr>
      <vt:lpstr>Views.py for ADMIN to UPDATE,ADD and DELETE</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CODEJAM</dc:title>
  <dc:creator>Mehta</dc:creator>
  <cp:lastModifiedBy>Mehta</cp:lastModifiedBy>
  <cp:revision>4</cp:revision>
  <dcterms:created xsi:type="dcterms:W3CDTF">2019-04-11T23:55:08Z</dcterms:created>
  <dcterms:modified xsi:type="dcterms:W3CDTF">2019-04-12T03:21:20Z</dcterms:modified>
</cp:coreProperties>
</file>