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76" r:id="rId4"/>
    <p:sldId id="272" r:id="rId5"/>
    <p:sldId id="259" r:id="rId6"/>
    <p:sldId id="277" r:id="rId7"/>
    <p:sldId id="279" r:id="rId8"/>
    <p:sldId id="278" r:id="rId9"/>
    <p:sldId id="260" r:id="rId10"/>
    <p:sldId id="274" r:id="rId11"/>
    <p:sldId id="273" r:id="rId12"/>
    <p:sldId id="261" r:id="rId13"/>
    <p:sldId id="262" r:id="rId14"/>
    <p:sldId id="263" r:id="rId15"/>
    <p:sldId id="280" r:id="rId16"/>
    <p:sldId id="281" r:id="rId17"/>
    <p:sldId id="264" r:id="rId18"/>
    <p:sldId id="265" r:id="rId19"/>
    <p:sldId id="266" r:id="rId20"/>
    <p:sldId id="282" r:id="rId21"/>
    <p:sldId id="283" r:id="rId22"/>
    <p:sldId id="267" r:id="rId23"/>
    <p:sldId id="268" r:id="rId24"/>
    <p:sldId id="284" r:id="rId25"/>
    <p:sldId id="285" r:id="rId26"/>
    <p:sldId id="269" r:id="rId27"/>
    <p:sldId id="270" r:id="rId28"/>
    <p:sldId id="27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AF4E59-FB53-4E75-A310-E3C70A8B89B6}" type="datetimeFigureOut">
              <a:rPr lang="en-US" smtClean="0"/>
              <a:pPr/>
              <a:t>4/11/2019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C1813F-438F-4DD1-BCA8-65710CEA524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AF4E59-FB53-4E75-A310-E3C70A8B89B6}" type="datetimeFigureOut">
              <a:rPr lang="en-US" smtClean="0"/>
              <a:pPr/>
              <a:t>4/11/2019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C1813F-438F-4DD1-BCA8-65710CEA52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AF4E59-FB53-4E75-A310-E3C70A8B89B6}" type="datetimeFigureOut">
              <a:rPr lang="en-US" smtClean="0"/>
              <a:pPr/>
              <a:t>4/11/2019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C1813F-438F-4DD1-BCA8-65710CEA52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AF4E59-FB53-4E75-A310-E3C70A8B89B6}" type="datetimeFigureOut">
              <a:rPr lang="en-US" smtClean="0"/>
              <a:pPr/>
              <a:t>4/11/2019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C1813F-438F-4DD1-BCA8-65710CEA52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AF4E59-FB53-4E75-A310-E3C70A8B89B6}" type="datetimeFigureOut">
              <a:rPr lang="en-US" smtClean="0"/>
              <a:pPr/>
              <a:t>4/11/2019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C1813F-438F-4DD1-BCA8-65710CEA524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AF4E59-FB53-4E75-A310-E3C70A8B89B6}" type="datetimeFigureOut">
              <a:rPr lang="en-US" smtClean="0"/>
              <a:pPr/>
              <a:t>4/11/2019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C1813F-438F-4DD1-BCA8-65710CEA52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AF4E59-FB53-4E75-A310-E3C70A8B89B6}" type="datetimeFigureOut">
              <a:rPr lang="en-US" smtClean="0"/>
              <a:pPr/>
              <a:t>4/11/2019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C1813F-438F-4DD1-BCA8-65710CEA524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AF4E59-FB53-4E75-A310-E3C70A8B89B6}" type="datetimeFigureOut">
              <a:rPr lang="en-US" smtClean="0"/>
              <a:pPr/>
              <a:t>4/11/2019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C1813F-438F-4DD1-BCA8-65710CEA52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AF4E59-FB53-4E75-A310-E3C70A8B89B6}" type="datetimeFigureOut">
              <a:rPr lang="en-US" smtClean="0"/>
              <a:pPr/>
              <a:t>4/11/2019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C1813F-438F-4DD1-BCA8-65710CEA52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AF4E59-FB53-4E75-A310-E3C70A8B89B6}" type="datetimeFigureOut">
              <a:rPr lang="en-US" smtClean="0"/>
              <a:pPr/>
              <a:t>4/11/2019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C1813F-438F-4DD1-BCA8-65710CEA52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5AF4E59-FB53-4E75-A310-E3C70A8B89B6}" type="datetimeFigureOut">
              <a:rPr lang="en-US" smtClean="0"/>
              <a:pPr/>
              <a:t>4/11/2019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FC1813F-438F-4DD1-BCA8-65710CEA52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5AF4E59-FB53-4E75-A310-E3C70A8B89B6}" type="datetimeFigureOut">
              <a:rPr lang="en-US" smtClean="0"/>
              <a:pPr/>
              <a:t>4/11/2019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FC1813F-438F-4DD1-BCA8-65710CEA524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CODEJAM</a:t>
            </a:r>
            <a:br>
              <a:rPr lang="en-US" dirty="0" smtClean="0"/>
            </a:br>
            <a:r>
              <a:rPr lang="en-US" dirty="0" smtClean="0"/>
              <a:t>#CODING CONTEST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VERIFY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new user </a:t>
            </a:r>
            <a:r>
              <a:rPr lang="en-US" dirty="0" err="1" smtClean="0"/>
              <a:t>registers,an</a:t>
            </a:r>
            <a:r>
              <a:rPr lang="en-US" dirty="0" smtClean="0"/>
              <a:t> </a:t>
            </a:r>
            <a:r>
              <a:rPr lang="en-US" sz="3600" dirty="0" smtClean="0"/>
              <a:t>EMAIL is </a:t>
            </a:r>
            <a:r>
              <a:rPr lang="en-US" sz="3200" dirty="0" smtClean="0"/>
              <a:t>provided  showing the WELCOME message from website owners.</a:t>
            </a:r>
          </a:p>
          <a:p>
            <a:r>
              <a:rPr lang="en-US" sz="3200" dirty="0" smtClean="0"/>
              <a:t>The email is sent to the user which the user has written in registration form.</a:t>
            </a:r>
            <a:endParaRPr lang="en-I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USER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Thus,If</a:t>
            </a:r>
            <a:r>
              <a:rPr lang="en-US" dirty="0" smtClean="0"/>
              <a:t> the user is already having an account then he/she can login by providing valid username and password.</a:t>
            </a:r>
            <a:endParaRPr lang="en-IN" dirty="0" smtClean="0"/>
          </a:p>
          <a:p>
            <a:r>
              <a:rPr lang="en-US" dirty="0" smtClean="0"/>
              <a:t>If provided invalid then error is given as there is no user.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USER’S HOME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on HOME PAGE There are 2 options provided to the user whether he/she wants to just </a:t>
            </a:r>
            <a:r>
              <a:rPr lang="en-US" dirty="0" err="1" smtClean="0"/>
              <a:t>practise</a:t>
            </a:r>
            <a:r>
              <a:rPr lang="en-US" dirty="0" smtClean="0"/>
              <a:t> or participate in contest.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[1]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Practise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[2]Contest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IF USER SELECT TO </a:t>
            </a:r>
            <a:r>
              <a:rPr lang="en-US" dirty="0" smtClean="0"/>
              <a:t>#PRACTISE:</a:t>
            </a:r>
            <a:endParaRPr lang="en-IN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14400" y="928670"/>
            <a:ext cx="7772400" cy="1928826"/>
          </a:xfrm>
        </p:spPr>
        <p:txBody>
          <a:bodyPr>
            <a:normAutofit/>
          </a:bodyPr>
          <a:lstStyle/>
          <a:p>
            <a:r>
              <a:rPr lang="en-US" sz="11500" dirty="0" smtClean="0"/>
              <a:t>PRACTISE</a:t>
            </a:r>
            <a:endParaRPr lang="en-IN" sz="1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smtClean="0"/>
              <a:t> clicking this</a:t>
            </a:r>
            <a:r>
              <a:rPr lang="en-US" dirty="0" smtClean="0"/>
              <a:t>, a </a:t>
            </a:r>
            <a:r>
              <a:rPr lang="en-US" sz="4800" dirty="0" smtClean="0"/>
              <a:t>TEXT BOX </a:t>
            </a:r>
            <a:r>
              <a:rPr lang="en-US" dirty="0" smtClean="0"/>
              <a:t>is provided and then user can write and </a:t>
            </a:r>
            <a:r>
              <a:rPr lang="en-US" dirty="0" err="1" smtClean="0"/>
              <a:t>practise</a:t>
            </a:r>
            <a:r>
              <a:rPr lang="en-US" dirty="0" smtClean="0"/>
              <a:t> coding </a:t>
            </a:r>
            <a:r>
              <a:rPr lang="en-US" dirty="0" smtClean="0"/>
              <a:t> and check the </a:t>
            </a:r>
            <a:r>
              <a:rPr lang="en-US" sz="4400" dirty="0" smtClean="0"/>
              <a:t>output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Clicking Submit button the code is compiled </a:t>
            </a:r>
            <a:r>
              <a:rPr lang="en-US" dirty="0" smtClean="0"/>
              <a:t>with the help of </a:t>
            </a:r>
            <a:r>
              <a:rPr lang="en-US" sz="4000" dirty="0" smtClean="0"/>
              <a:t>OS MODULE </a:t>
            </a:r>
            <a:r>
              <a:rPr lang="en-US" dirty="0" smtClean="0"/>
              <a:t>and </a:t>
            </a:r>
            <a:r>
              <a:rPr lang="en-US" dirty="0" smtClean="0"/>
              <a:t>then accordingly it gives out OUTPUT of the code written or else shows ERROR indicating what is missing.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Practise</a:t>
            </a:r>
            <a:r>
              <a:rPr lang="en-US" dirty="0" smtClean="0"/>
              <a:t> coding</a:t>
            </a:r>
            <a:endParaRPr lang="en-IN" dirty="0"/>
          </a:p>
        </p:txBody>
      </p:sp>
      <p:pic>
        <p:nvPicPr>
          <p:cNvPr id="6146" name="Picture 2" descr="C:\Users\Mehta\Desktop\p5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5" y="1784350"/>
            <a:ext cx="5357850" cy="44307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Views.py file for PRACTISE	</a:t>
            </a:r>
            <a:endParaRPr lang="en-IN" dirty="0"/>
          </a:p>
        </p:txBody>
      </p:sp>
      <p:pic>
        <p:nvPicPr>
          <p:cNvPr id="7170" name="Picture 2" descr="C:\Users\Mehta\Desktop\p6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466521"/>
            <a:ext cx="7772400" cy="32076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IF USER CHOOSES TO CONTEST:</a:t>
            </a:r>
            <a:endParaRPr lang="en-IN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3800" dirty="0" smtClean="0"/>
              <a:t>COMPILE</a:t>
            </a:r>
            <a:endParaRPr lang="en-IN" sz="1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This selection opts for 2 choices </a:t>
            </a:r>
          </a:p>
          <a:p>
            <a:r>
              <a:rPr lang="en-US" sz="4400" dirty="0" smtClean="0"/>
              <a:t>SUMMER CHALLENGE</a:t>
            </a:r>
          </a:p>
          <a:p>
            <a:r>
              <a:rPr lang="en-US" sz="4400" dirty="0" smtClean="0"/>
              <a:t>WINTER CHALLENGE</a:t>
            </a:r>
            <a:endParaRPr lang="en-IN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Choosing any Challenge There occurs 5 questions which occurs and then user can solve the problems according to his/her capability.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Clicking the solve button the user selects the language in which code is to be written and then selects the language.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INTRODUCTION</a:t>
            </a:r>
            <a:endParaRPr lang="en-IN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The CODEJAM is a coding platform for all the techno coders who want to :</a:t>
            </a:r>
          </a:p>
          <a:p>
            <a:r>
              <a:rPr lang="en-US" sz="4400" dirty="0" smtClean="0"/>
              <a:t>[1]PRACTISE</a:t>
            </a:r>
          </a:p>
          <a:p>
            <a:r>
              <a:rPr lang="en-US" sz="4400" dirty="0" smtClean="0"/>
              <a:t>[2]CONTEST</a:t>
            </a:r>
            <a:endParaRPr lang="en-IN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5 problems: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85429"/>
            <a:ext cx="7772400" cy="436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VIEWS.PY for contest</a:t>
            </a:r>
            <a:endParaRPr lang="en-IN" dirty="0"/>
          </a:p>
        </p:txBody>
      </p:sp>
      <p:pic>
        <p:nvPicPr>
          <p:cNvPr id="9218" name="Picture 2" descr="C:\Users\Mehta\Desktop\p8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468967"/>
            <a:ext cx="7772400" cy="32027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code is correct  and matches the OUTPUT file then 100 POINTS are given to the user else </a:t>
            </a:r>
            <a:r>
              <a:rPr lang="en-IN" dirty="0" smtClean="0"/>
              <a:t>the corresponding ERROR is generated.</a:t>
            </a:r>
          </a:p>
          <a:p>
            <a:r>
              <a:rPr lang="en-IN" dirty="0" smtClean="0"/>
              <a:t>Then The user can solve other questions and gain points.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LEADERBOARD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user can view LEADERBOARD and the Users are sorted according to the points.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</a:t>
            </a:r>
            <a:r>
              <a:rPr lang="en-US" dirty="0" err="1" smtClean="0"/>
              <a:t>leaderboard</a:t>
            </a:r>
            <a:r>
              <a:rPr lang="en-US" dirty="0" smtClean="0"/>
              <a:t> as per the points:</a:t>
            </a:r>
            <a:endParaRPr lang="en-IN" dirty="0"/>
          </a:p>
        </p:txBody>
      </p:sp>
      <p:pic>
        <p:nvPicPr>
          <p:cNvPr id="10242" name="Picture 2" descr="C:\Users\Mehta\Desktop\p9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90438" y="3046269"/>
            <a:ext cx="4820323" cy="20481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FUNCTIONALITY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ADMIN is allowed to ADD,UPDATE the user as he/she owns the website.</a:t>
            </a:r>
          </a:p>
          <a:p>
            <a:r>
              <a:rPr lang="en-US" dirty="0" smtClean="0"/>
              <a:t>So these functionality are provided to ADMIN to control the website.</a:t>
            </a: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Thus,the</a:t>
            </a:r>
            <a:r>
              <a:rPr lang="en-US" dirty="0" smtClean="0"/>
              <a:t> User can </a:t>
            </a:r>
            <a:r>
              <a:rPr lang="en-US" dirty="0" err="1" smtClean="0"/>
              <a:t>practise</a:t>
            </a:r>
            <a:r>
              <a:rPr lang="en-US" dirty="0" smtClean="0"/>
              <a:t> and code and view the </a:t>
            </a:r>
            <a:r>
              <a:rPr lang="en-US" dirty="0" err="1" smtClean="0"/>
              <a:t>leaderboard</a:t>
            </a:r>
            <a:r>
              <a:rPr lang="en-US" dirty="0" smtClean="0"/>
              <a:t> according to the points scored.</a:t>
            </a:r>
          </a:p>
          <a:p>
            <a:r>
              <a:rPr lang="en-US" dirty="0" smtClean="0"/>
              <a:t>This is the main functionality this website.</a:t>
            </a:r>
          </a:p>
          <a:p>
            <a:r>
              <a:rPr lang="en-US" dirty="0" smtClean="0"/>
              <a:t>Any suggestions regarding the website are welcomed.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BY:</a:t>
            </a:r>
          </a:p>
          <a:p>
            <a:endParaRPr lang="en-US" dirty="0" smtClean="0"/>
          </a:p>
          <a:p>
            <a:r>
              <a:rPr lang="en-US" dirty="0" err="1" smtClean="0"/>
              <a:t>Ashish</a:t>
            </a:r>
            <a:r>
              <a:rPr lang="en-US" dirty="0" smtClean="0"/>
              <a:t> </a:t>
            </a:r>
            <a:r>
              <a:rPr lang="en-US" dirty="0" err="1" smtClean="0"/>
              <a:t>kotecha</a:t>
            </a:r>
            <a:r>
              <a:rPr lang="en-US" dirty="0" smtClean="0"/>
              <a:t>(CE-72)</a:t>
            </a:r>
          </a:p>
          <a:p>
            <a:r>
              <a:rPr lang="en-US" dirty="0" err="1" smtClean="0"/>
              <a:t>Samyak</a:t>
            </a:r>
            <a:r>
              <a:rPr lang="en-US" dirty="0" smtClean="0"/>
              <a:t> </a:t>
            </a:r>
            <a:r>
              <a:rPr lang="en-US" dirty="0" err="1" smtClean="0"/>
              <a:t>mehta</a:t>
            </a:r>
            <a:r>
              <a:rPr lang="en-US" dirty="0" smtClean="0"/>
              <a:t>(CE-76)</a:t>
            </a:r>
          </a:p>
          <a:p>
            <a:r>
              <a:rPr lang="en-US" dirty="0" smtClean="0"/>
              <a:t>Harsh </a:t>
            </a:r>
            <a:r>
              <a:rPr lang="en-US" dirty="0" err="1" smtClean="0"/>
              <a:t>moradiya</a:t>
            </a:r>
            <a:r>
              <a:rPr lang="en-US" dirty="0" smtClean="0"/>
              <a:t>(CE-81)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THANK YOU</a:t>
            </a:r>
            <a:endParaRPr lang="en-IN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PAGE:</a:t>
            </a:r>
            <a:endParaRPr lang="en-IN" dirty="0"/>
          </a:p>
        </p:txBody>
      </p:sp>
      <p:pic>
        <p:nvPicPr>
          <p:cNvPr id="2050" name="Picture 2" descr="C:\Users\Mehta\Desktop\p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2428868"/>
            <a:ext cx="7772400" cy="41104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3 APPS: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dirty="0" smtClean="0"/>
              <a:t>LOGINMODULE</a:t>
            </a:r>
          </a:p>
          <a:p>
            <a:r>
              <a:rPr lang="en-US" sz="5400" dirty="0" smtClean="0"/>
              <a:t>COMPILE</a:t>
            </a:r>
          </a:p>
          <a:p>
            <a:r>
              <a:rPr lang="en-US" sz="5400" dirty="0" smtClean="0"/>
              <a:t>PRACTISE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users can register from SIGN IN if not having an account else can login into his/her own account.</a:t>
            </a:r>
          </a:p>
          <a:p>
            <a:r>
              <a:rPr lang="en-US" dirty="0" smtClean="0"/>
              <a:t>For example the user is not having account then all the fields are to be provided such as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-Username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-Password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-</a:t>
            </a:r>
            <a:r>
              <a:rPr lang="en-US" dirty="0" err="1" smtClean="0">
                <a:solidFill>
                  <a:srgbClr val="FFFF00"/>
                </a:solidFill>
              </a:rPr>
              <a:t>Firstname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-</a:t>
            </a:r>
            <a:r>
              <a:rPr lang="en-US" dirty="0" err="1" smtClean="0">
                <a:solidFill>
                  <a:srgbClr val="FFFF00"/>
                </a:solidFill>
              </a:rPr>
              <a:t>Lastname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-Email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up page:</a:t>
            </a:r>
            <a:endParaRPr lang="en-IN" dirty="0"/>
          </a:p>
        </p:txBody>
      </p:sp>
      <p:pic>
        <p:nvPicPr>
          <p:cNvPr id="3074" name="Picture 2" descr="C:\Users\Mehta\Desktop\p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303895"/>
            <a:ext cx="7772400" cy="35329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UP FORM</a:t>
            </a:r>
            <a:endParaRPr lang="en-IN" dirty="0"/>
          </a:p>
        </p:txBody>
      </p:sp>
      <p:pic>
        <p:nvPicPr>
          <p:cNvPr id="5122" name="Picture 2" descr="C:\Users\Mehta\Desktop\p4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85926"/>
            <a:ext cx="7772400" cy="45005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UP – LOGIN FORM(views.py)</a:t>
            </a:r>
            <a:endParaRPr lang="en-IN" dirty="0"/>
          </a:p>
        </p:txBody>
      </p:sp>
      <p:pic>
        <p:nvPicPr>
          <p:cNvPr id="4098" name="Picture 2" descr="C:\Users\Mehta\Desktop\p3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85926"/>
            <a:ext cx="8286808" cy="48577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Clicking the register button all the fields are </a:t>
            </a:r>
            <a:r>
              <a:rPr lang="en-US" sz="4000" dirty="0" smtClean="0"/>
              <a:t>VALIDATED</a:t>
            </a:r>
            <a:r>
              <a:rPr lang="en-US" dirty="0" smtClean="0"/>
              <a:t> and gives error if not validated.</a:t>
            </a:r>
          </a:p>
          <a:p>
            <a:r>
              <a:rPr lang="en-US" sz="4000" dirty="0" smtClean="0"/>
              <a:t>UNIQUE</a:t>
            </a:r>
            <a:r>
              <a:rPr lang="en-US" dirty="0" smtClean="0"/>
              <a:t> username is provided so that there is no duplication and proper details are stored in database </a:t>
            </a:r>
            <a:r>
              <a:rPr lang="en-US" dirty="0" smtClean="0"/>
              <a:t>CODEJAM for </a:t>
            </a:r>
            <a:r>
              <a:rPr lang="en-US" dirty="0" smtClean="0"/>
              <a:t>new user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601</TotalTime>
  <Words>501</Words>
  <Application>Microsoft Office PowerPoint</Application>
  <PresentationFormat>On-screen Show (4:3)</PresentationFormat>
  <Paragraphs>66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Metro</vt:lpstr>
      <vt:lpstr>CODEJAM #CODING CONTEST</vt:lpstr>
      <vt:lpstr>INTRODUCTION</vt:lpstr>
      <vt:lpstr>HOME PAGE:</vt:lpstr>
      <vt:lpstr>TOTAL 3 APPS:</vt:lpstr>
      <vt:lpstr>LOGIN MODULE</vt:lpstr>
      <vt:lpstr>Sign up page:</vt:lpstr>
      <vt:lpstr>SIGN UP FORM</vt:lpstr>
      <vt:lpstr>SIGN UP – LOGIN FORM(views.py)</vt:lpstr>
      <vt:lpstr>Slide 9</vt:lpstr>
      <vt:lpstr>EMAIL VERIFY</vt:lpstr>
      <vt:lpstr>LOGIN USER</vt:lpstr>
      <vt:lpstr>USER’S HOME PAGE</vt:lpstr>
      <vt:lpstr>IF USER SELECT TO #PRACTISE:</vt:lpstr>
      <vt:lpstr>Slide 14</vt:lpstr>
      <vt:lpstr>Practise coding</vt:lpstr>
      <vt:lpstr>Views.py file for PRACTISE </vt:lpstr>
      <vt:lpstr>IF USER CHOOSES TO CONTEST:</vt:lpstr>
      <vt:lpstr>Slide 18</vt:lpstr>
      <vt:lpstr>Slide 19</vt:lpstr>
      <vt:lpstr>SHOWING 5 problems:</vt:lpstr>
      <vt:lpstr>VIEWS.PY for contest</vt:lpstr>
      <vt:lpstr>Slide 22</vt:lpstr>
      <vt:lpstr>VIEW LEADERBOARD</vt:lpstr>
      <vt:lpstr>Show leaderboard as per the points:</vt:lpstr>
      <vt:lpstr>ADMIN FUNCTIONALITY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CODEJAM #CODING CONTEST</dc:title>
  <dc:creator>Mehta</dc:creator>
  <cp:lastModifiedBy>Mehta</cp:lastModifiedBy>
  <cp:revision>4</cp:revision>
  <dcterms:created xsi:type="dcterms:W3CDTF">2019-04-11T12:01:24Z</dcterms:created>
  <dcterms:modified xsi:type="dcterms:W3CDTF">2019-04-12T01:42:11Z</dcterms:modified>
</cp:coreProperties>
</file>