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38"/>
  </p:notesMasterIdLst>
  <p:handoutMasterIdLst>
    <p:handoutMasterId r:id="rId39"/>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1" r:id="rId21"/>
    <p:sldId id="385" r:id="rId22"/>
    <p:sldId id="386"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15/05/2023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15/05/2023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a:t>
            </a:fld>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29</a:t>
            </a:fld>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30</a:t>
            </a:fld>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31</a:t>
            </a:fld>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10</a:t>
            </a:fld>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11</a:t>
            </a:fld>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14</a:t>
            </a:fld>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15</a:t>
            </a:fld>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24</a:t>
            </a:fld>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25</a:t>
            </a:fld>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26</a:t>
            </a:fld>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
        <p:nvSpPr>
          <p:cNvPr id="4" name="Slide Number Placeholder 3"/>
          <p:cNvSpPr>
            <a:spLocks noGrp="1"/>
          </p:cNvSpPr>
          <p:nvPr>
            <p:ph type="sldNum" sz="quarter" idx="5"/>
          </p:nvPr>
        </p:nvSpPr>
        <p:spPr/>
        <p:txBody>
          <a:bodyPr/>
          <a:lstStyle/>
          <a:p>
            <a:fld id="{B1923469-C16E-41B2-9468-049C3BE18F0C}" type="slidenum">
              <a:rPr lang="id-ID" smtClean="0"/>
              <a:t>28</a:t>
            </a:fld>
            <a:endParaRPr lang="id-ID"/>
          </a:p>
        </p:txBody>
      </p:sp>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27920"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smtClean="0"/>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smtClean="0"/>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smtClean="0"/>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Rubik" pitchFamily="2" charset="-79"/>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Rubik" pitchFamily="2" charset="-79"/>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Rubik" pitchFamily="2" charset="-79"/>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Rubik" pitchFamily="2" charset="-79"/>
                        <a:cs typeface="Rubik" pitchFamily="2" charset="-79"/>
                      </a:rPr>
                      <m:t> </m:t>
                    </m:r>
                    <m:r>
                      <a:rPr lang="id-ID" sz="1200">
                        <a:latin typeface="Rubik" pitchFamily="2" charset="-79"/>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6097424"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m:ctrlPr>
                      </m:sSubPr>
                      <m:e>
                        <m:r>
                          <a:rPr lang="id-ID" sz="1200"/>
                          <m:t>𝑊</m:t>
                        </m:r>
                      </m:e>
                      <m:sub>
                        <m:r>
                          <a:rPr lang="id-ID" sz="1200"/>
                          <m:t>𝑗</m:t>
                        </m:r>
                      </m:sub>
                    </m:sSub>
                  </m:oMath>
                </a14:m>
                <a:r>
                  <a:rPr lang="id-ID" sz="1200">
                    <a:latin typeface="Rubik" pitchFamily="2" charset="-79"/>
                    <a:cs typeface="Rubik" pitchFamily="2" charset="-79"/>
                  </a:rPr>
                  <a:t>	= Bobot kriteria </a:t>
                </a:r>
                <a14:m>
                  <m:oMath xmlns:m="http://schemas.openxmlformats.org/officeDocument/2006/math">
                    <m:r>
                      <a:rPr lang="id-ID" sz="1200"/>
                      <m:t>𝑗</m:t>
                    </m:r>
                  </m:oMath>
                </a14:m>
                <a:endParaRPr lang="id-ID" sz="1200">
                  <a:latin typeface="Rubik" pitchFamily="2" charset="-79"/>
                  <a:cs typeface="Rubik" pitchFamily="2" charset="-79"/>
                </a:endParaRPr>
              </a:p>
            </p:txBody>
          </p:sp>
        </mc:Choice>
        <mc:Fallback>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6097424" cy="479234"/>
              </a:xfrm>
              <a:prstGeom prst="rect">
                <a:avLst/>
              </a:prstGeom>
              <a:blipFill>
                <a:blip r:embed="rId6"/>
                <a:stretch>
                  <a:fillRect t="-1282" b="-6410"/>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D3CC8DA1-4E52-4BDA-E471-EDC497D1EC6B}"/>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DD82026-F9FD-1432-35F8-C6317396710E}"/>
                  </a:ext>
                </a:extLst>
              </p:cNvPr>
              <p:cNvSpPr txBox="1"/>
              <p:nvPr/>
            </p:nvSpPr>
            <p:spPr>
              <a:xfrm>
                <a:off x="5808608" y="1737363"/>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m:ctrlPr>
                      </m:sSubPr>
                      <m:e>
                        <m:r>
                          <a:rPr lang="id-ID" sz="1200"/>
                          <m:t>𝑓</m:t>
                        </m:r>
                      </m:e>
                      <m:sub>
                        <m:r>
                          <a:rPr lang="id-ID" sz="1200"/>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m:t>𝑖</m:t>
                    </m:r>
                  </m:oMath>
                </a14:m>
                <a:r>
                  <a:rPr lang="id-ID" sz="1200">
                    <a:latin typeface="Rubik" pitchFamily="2" charset="-79"/>
                    <a:cs typeface="Rubik" pitchFamily="2" charset="-79"/>
                  </a:rPr>
                  <a:t> pada kriteria </a:t>
                </a:r>
                <a14:m>
                  <m:oMath xmlns:m="http://schemas.openxmlformats.org/officeDocument/2006/math">
                    <m:r>
                      <a:rPr lang="id-ID" sz="1200"/>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m:ctrlPr>
                      </m:sSubSupPr>
                      <m:e>
                        <m:r>
                          <a:rPr lang="id-ID" sz="1200"/>
                          <m:t>𝑓</m:t>
                        </m:r>
                      </m:e>
                      <m:sub>
                        <m:r>
                          <a:rPr lang="id-ID" sz="1200"/>
                          <m:t>𝑗</m:t>
                        </m:r>
                      </m:sub>
                      <m:sup>
                        <m:r>
                          <a:rPr lang="id-ID" sz="1200"/>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m:ctrlPr>
                      </m:sSubSupPr>
                      <m:e>
                        <m:r>
                          <a:rPr lang="id-ID" sz="1200"/>
                          <m:t>𝑓</m:t>
                        </m:r>
                      </m:e>
                      <m:sub>
                        <m:r>
                          <a:rPr lang="id-ID" sz="1200"/>
                          <m:t>𝑗</m:t>
                        </m:r>
                      </m:sub>
                      <m:sup>
                        <m:r>
                          <a:rPr lang="id-ID" sz="1200"/>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m:t>𝑗</m:t>
                    </m:r>
                  </m:oMath>
                </a14:m>
                <a:r>
                  <a:rPr lang="id-ID" sz="1200">
                    <a:latin typeface="Rubik" pitchFamily="2" charset="-79"/>
                    <a:cs typeface="Rubik" pitchFamily="2" charset="-79"/>
                  </a:rPr>
                  <a:t> </a:t>
                </a:r>
              </a:p>
            </p:txBody>
          </p:sp>
        </mc:Choice>
        <mc:Fallback>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1737363"/>
                <a:ext cx="4294782" cy="1084592"/>
              </a:xfrm>
              <a:prstGeom prst="rect">
                <a:avLst/>
              </a:prstGeom>
              <a:blipFill>
                <a:blip r:embed="rId7"/>
                <a:stretch>
                  <a:fillRect b="-1124"/>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m:ctrlPr>
                      </m:sSubSupPr>
                      <m:e>
                        <m:r>
                          <a:rPr lang="id-ID" sz="1200"/>
                          <m:t>𝐹</m:t>
                        </m:r>
                      </m:e>
                      <m:sub>
                        <m:r>
                          <a:rPr lang="id-ID" sz="1200"/>
                          <m:t>𝑖𝑗</m:t>
                        </m:r>
                      </m:sub>
                      <m:sup>
                        <m:r>
                          <a:rPr lang="id-ID" sz="1200"/>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m:t>𝑖</m:t>
                    </m:r>
                  </m:oMath>
                </a14:m>
                <a:r>
                  <a:rPr lang="id-ID" sz="1200">
                    <a:latin typeface="Rubik" pitchFamily="2" charset="-79"/>
                    <a:cs typeface="Rubik" pitchFamily="2" charset="-79"/>
                  </a:rPr>
                  <a:t> pada kriteria </a:t>
                </a:r>
                <a14:m>
                  <m:oMath xmlns:m="http://schemas.openxmlformats.org/officeDocument/2006/math">
                    <m:r>
                      <a:rPr lang="id-ID" sz="1200"/>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m:ctrlPr>
                      </m:sSubPr>
                      <m:e>
                        <m:r>
                          <a:rPr lang="id-ID" sz="1200"/>
                          <m:t>𝑊</m:t>
                        </m:r>
                      </m:e>
                      <m:sub>
                        <m:r>
                          <a:rPr lang="id-ID" sz="1200"/>
                          <m:t>𝑗</m:t>
                        </m:r>
                      </m:sub>
                    </m:sSub>
                  </m:oMath>
                </a14:m>
                <a:r>
                  <a:rPr lang="id-ID" sz="1200">
                    <a:latin typeface="Rubik" pitchFamily="2" charset="-79"/>
                    <a:cs typeface="Rubik" pitchFamily="2" charset="-79"/>
                  </a:rPr>
                  <a:t>	= Nilai bobot kriteria </a:t>
                </a:r>
                <a14:m>
                  <m:oMath xmlns:m="http://schemas.openxmlformats.org/officeDocument/2006/math">
                    <m:r>
                      <a:rPr lang="id-ID" sz="1200"/>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m:ctrlPr>
                      </m:sSubPr>
                      <m:e>
                        <m:r>
                          <a:rPr lang="id-ID" sz="1200"/>
                          <m:t>𝑁</m:t>
                        </m:r>
                      </m:e>
                      <m:sub>
                        <m:r>
                          <a:rPr lang="id-ID" sz="1200"/>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m:t>𝑖</m:t>
                    </m:r>
                  </m:oMath>
                </a14:m>
                <a:r>
                  <a:rPr lang="id-ID" sz="1200">
                    <a:latin typeface="Rubik" pitchFamily="2" charset="-79"/>
                    <a:cs typeface="Rubik" pitchFamily="2" charset="-79"/>
                  </a:rPr>
                  <a:t> pada   kriteria </a:t>
                </a:r>
                <a14:m>
                  <m:oMath xmlns:m="http://schemas.openxmlformats.org/officeDocument/2006/math">
                    <m:r>
                      <a:rPr lang="id-ID" sz="1200"/>
                      <m:t>𝑗</m:t>
                    </m:r>
                  </m:oMath>
                </a14:m>
                <a:endParaRPr lang="id-ID" sz="1200">
                  <a:latin typeface="Rubik" pitchFamily="2" charset="-79"/>
                  <a:cs typeface="Rubik" pitchFamily="2" charset="-79"/>
                </a:endParaRPr>
              </a:p>
            </p:txBody>
          </p:sp>
        </mc:Choice>
        <mc:Fallback>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2A020CA6-AEF4-F796-A2CB-4690E885AE6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m:ctrlPr>
                      </m:sSubPr>
                      <m:e>
                        <m:r>
                          <a:rPr lang="id-ID" sz="1200"/>
                          <m:t>𝑆</m:t>
                        </m:r>
                      </m:e>
                      <m:sub>
                        <m:r>
                          <a:rPr lang="id-ID" sz="1200"/>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m:ctrlPr>
                      </m:sSubPr>
                      <m:e>
                        <m:r>
                          <a:rPr lang="id-ID" sz="1200"/>
                          <m:t>𝑅</m:t>
                        </m:r>
                      </m:e>
                      <m:sub>
                        <m:r>
                          <a:rPr lang="id-ID" sz="1200"/>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m:ctrlPr>
                      </m:sSubSupPr>
                      <m:e>
                        <m:r>
                          <a:rPr lang="id-ID" sz="1200"/>
                          <m:t>𝐹</m:t>
                        </m:r>
                      </m:e>
                      <m:sub>
                        <m:r>
                          <a:rPr lang="id-ID" sz="1200"/>
                          <m:t>𝑖𝑗</m:t>
                        </m:r>
                      </m:sub>
                      <m:sup>
                        <m:r>
                          <a:rPr lang="id-ID" sz="1200"/>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m:t>𝑖</m:t>
                    </m:r>
                  </m:oMath>
                </a14:m>
                <a:r>
                  <a:rPr lang="id-ID" sz="1200">
                    <a:latin typeface="Rubik" pitchFamily="2" charset="-79"/>
                    <a:cs typeface="Rubik" pitchFamily="2" charset="-79"/>
                  </a:rPr>
                  <a:t> pada kriteria </a:t>
                </a:r>
                <a14:m>
                  <m:oMath xmlns:m="http://schemas.openxmlformats.org/officeDocument/2006/math">
                    <m:r>
                      <a:rPr lang="id-ID" sz="1200"/>
                      <m:t>𝑗</m:t>
                    </m:r>
                  </m:oMath>
                </a14:m>
                <a:endParaRPr lang="id-ID" sz="1200">
                  <a:latin typeface="Rubik" pitchFamily="2" charset="-79"/>
                  <a:cs typeface="Rubik" pitchFamily="2" charset="-79"/>
                </a:endParaRPr>
              </a:p>
            </p:txBody>
          </p:sp>
        </mc:Choice>
        <mc:Fallback>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m:ctrlPr>
                      </m:sSubPr>
                      <m:e>
                        <m:r>
                          <a:rPr lang="id-ID" sz="1200"/>
                          <m:t>𝑄</m:t>
                        </m:r>
                      </m:e>
                      <m:sub>
                        <m:r>
                          <a:rPr lang="id-ID" sz="1200"/>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m:ctrlPr>
                      </m:sSupPr>
                      <m:e>
                        <m:r>
                          <a:rPr lang="id-ID" sz="1200"/>
                          <m:t>𝑆</m:t>
                        </m:r>
                      </m:e>
                      <m:sup>
                        <m:r>
                          <a:rPr lang="id-ID" sz="1200"/>
                          <m:t>+</m:t>
                        </m:r>
                      </m:sup>
                    </m:sSup>
                  </m:oMath>
                </a14:m>
                <a:r>
                  <a:rPr lang="id-ID" sz="1200">
                    <a:latin typeface="Rubik" pitchFamily="2" charset="-79"/>
                    <a:cs typeface="Rubik" pitchFamily="2" charset="-79"/>
                  </a:rPr>
                  <a:t>	= </a:t>
                </a:r>
                <a14:m>
                  <m:oMath xmlns:m="http://schemas.openxmlformats.org/officeDocument/2006/math">
                    <m:sSub>
                      <m:sSubPr>
                        <m:ctrlPr>
                          <a:rPr lang="id-ID" sz="1200"/>
                        </m:ctrlPr>
                      </m:sSubPr>
                      <m:e>
                        <m:r>
                          <m:rPr>
                            <m:sty m:val="p"/>
                          </m:rPr>
                          <a:rPr lang="id-ID" sz="1200"/>
                          <m:t>max</m:t>
                        </m:r>
                      </m:e>
                      <m:sub>
                        <m:r>
                          <a:rPr lang="id-ID" sz="1200"/>
                          <m:t>𝑖</m:t>
                        </m:r>
                      </m:sub>
                    </m:sSub>
                    <m:d>
                      <m:dPr>
                        <m:ctrlPr>
                          <a:rPr lang="id-ID" sz="1200"/>
                        </m:ctrlPr>
                      </m:dPr>
                      <m:e>
                        <m:sSub>
                          <m:sSubPr>
                            <m:ctrlPr>
                              <a:rPr lang="id-ID" sz="1200"/>
                            </m:ctrlPr>
                          </m:sSubPr>
                          <m:e>
                            <m:r>
                              <a:rPr lang="id-ID" sz="1200"/>
                              <m:t>𝑆</m:t>
                            </m:r>
                          </m:e>
                          <m:sub>
                            <m:r>
                              <a:rPr lang="id-ID" sz="1200"/>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m:ctrlPr>
                      </m:sSupPr>
                      <m:e>
                        <m:r>
                          <a:rPr lang="id-ID" sz="1200"/>
                          <m:t>𝑆</m:t>
                        </m:r>
                      </m:e>
                      <m:sup>
                        <m:r>
                          <a:rPr lang="id-ID" sz="1200"/>
                          <m:t>−</m:t>
                        </m:r>
                      </m:sup>
                    </m:sSup>
                  </m:oMath>
                </a14:m>
                <a:r>
                  <a:rPr lang="id-ID" sz="1200">
                    <a:latin typeface="Rubik" pitchFamily="2" charset="-79"/>
                    <a:cs typeface="Rubik" pitchFamily="2" charset="-79"/>
                  </a:rPr>
                  <a:t>	= </a:t>
                </a:r>
                <a14:m>
                  <m:oMath xmlns:m="http://schemas.openxmlformats.org/officeDocument/2006/math">
                    <m:sSub>
                      <m:sSubPr>
                        <m:ctrlPr>
                          <a:rPr lang="id-ID" sz="1200"/>
                        </m:ctrlPr>
                      </m:sSubPr>
                      <m:e>
                        <m:r>
                          <m:rPr>
                            <m:sty m:val="p"/>
                          </m:rPr>
                          <a:rPr lang="id-ID" sz="1200"/>
                          <m:t>min</m:t>
                        </m:r>
                      </m:e>
                      <m:sub>
                        <m:r>
                          <a:rPr lang="id-ID" sz="1200"/>
                          <m:t>𝑖</m:t>
                        </m:r>
                      </m:sub>
                    </m:sSub>
                    <m:d>
                      <m:dPr>
                        <m:ctrlPr>
                          <a:rPr lang="id-ID" sz="1200"/>
                        </m:ctrlPr>
                      </m:dPr>
                      <m:e>
                        <m:sSub>
                          <m:sSubPr>
                            <m:ctrlPr>
                              <a:rPr lang="id-ID" sz="1200"/>
                            </m:ctrlPr>
                          </m:sSubPr>
                          <m:e>
                            <m:r>
                              <a:rPr lang="id-ID" sz="1200"/>
                              <m:t>𝑆</m:t>
                            </m:r>
                          </m:e>
                          <m:sub>
                            <m:r>
                              <a:rPr lang="id-ID" sz="1200"/>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m:ctrlPr>
                      </m:sSupPr>
                      <m:e>
                        <m:r>
                          <a:rPr lang="id-ID" sz="1200"/>
                          <m:t>𝑅</m:t>
                        </m:r>
                      </m:e>
                      <m:sup>
                        <m:r>
                          <a:rPr lang="id-ID" sz="1200"/>
                          <m:t>+</m:t>
                        </m:r>
                      </m:sup>
                    </m:sSup>
                  </m:oMath>
                </a14:m>
                <a:r>
                  <a:rPr lang="id-ID" sz="1200">
                    <a:latin typeface="Rubik" pitchFamily="2" charset="-79"/>
                    <a:cs typeface="Rubik" pitchFamily="2" charset="-79"/>
                  </a:rPr>
                  <a:t>	= </a:t>
                </a:r>
                <a14:m>
                  <m:oMath xmlns:m="http://schemas.openxmlformats.org/officeDocument/2006/math">
                    <m:sSub>
                      <m:sSubPr>
                        <m:ctrlPr>
                          <a:rPr lang="id-ID" sz="1200"/>
                        </m:ctrlPr>
                      </m:sSubPr>
                      <m:e>
                        <m:r>
                          <m:rPr>
                            <m:sty m:val="p"/>
                          </m:rPr>
                          <a:rPr lang="id-ID" sz="1200"/>
                          <m:t>max</m:t>
                        </m:r>
                      </m:e>
                      <m:sub>
                        <m:r>
                          <a:rPr lang="id-ID" sz="1200"/>
                          <m:t>𝑖</m:t>
                        </m:r>
                      </m:sub>
                    </m:sSub>
                    <m:d>
                      <m:dPr>
                        <m:ctrlPr>
                          <a:rPr lang="id-ID" sz="1200"/>
                        </m:ctrlPr>
                      </m:dPr>
                      <m:e>
                        <m:sSub>
                          <m:sSubPr>
                            <m:ctrlPr>
                              <a:rPr lang="id-ID" sz="1200"/>
                            </m:ctrlPr>
                          </m:sSubPr>
                          <m:e>
                            <m:r>
                              <a:rPr lang="id-ID" sz="1200"/>
                              <m:t>𝑅</m:t>
                            </m:r>
                          </m:e>
                          <m:sub>
                            <m:r>
                              <a:rPr lang="id-ID" sz="1200"/>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m:ctrlPr>
                      </m:sSupPr>
                      <m:e>
                        <m:r>
                          <a:rPr lang="id-ID" sz="1200"/>
                          <m:t>𝑅</m:t>
                        </m:r>
                      </m:e>
                      <m:sup>
                        <m:r>
                          <a:rPr lang="id-ID" sz="1200"/>
                          <m:t>−</m:t>
                        </m:r>
                      </m:sup>
                    </m:sSup>
                  </m:oMath>
                </a14:m>
                <a:r>
                  <a:rPr lang="id-ID" sz="1200">
                    <a:latin typeface="Rubik" pitchFamily="2" charset="-79"/>
                    <a:cs typeface="Rubik" pitchFamily="2" charset="-79"/>
                  </a:rPr>
                  <a:t>	= </a:t>
                </a:r>
                <a14:m>
                  <m:oMath xmlns:m="http://schemas.openxmlformats.org/officeDocument/2006/math">
                    <m:sSub>
                      <m:sSubPr>
                        <m:ctrlPr>
                          <a:rPr lang="id-ID" sz="1200"/>
                        </m:ctrlPr>
                      </m:sSubPr>
                      <m:e>
                        <m:r>
                          <m:rPr>
                            <m:sty m:val="p"/>
                          </m:rPr>
                          <a:rPr lang="id-ID" sz="1200"/>
                          <m:t>min</m:t>
                        </m:r>
                      </m:e>
                      <m:sub>
                        <m:r>
                          <a:rPr lang="id-ID" sz="1200"/>
                          <m:t>𝑖</m:t>
                        </m:r>
                      </m:sub>
                    </m:sSub>
                    <m:d>
                      <m:dPr>
                        <m:ctrlPr>
                          <a:rPr lang="id-ID" sz="1200"/>
                        </m:ctrlPr>
                      </m:dPr>
                      <m:e>
                        <m:sSub>
                          <m:sSubPr>
                            <m:ctrlPr>
                              <a:rPr lang="id-ID" sz="1200"/>
                            </m:ctrlPr>
                          </m:sSubPr>
                          <m:e>
                            <m:r>
                              <a:rPr lang="id-ID" sz="1200"/>
                              <m:t>𝑅</m:t>
                            </m:r>
                          </m:e>
                          <m:sub>
                            <m:r>
                              <a:rPr lang="id-ID" sz="1200"/>
                              <m:t>𝑖</m:t>
                            </m:r>
                          </m:sub>
                        </m:sSub>
                      </m:e>
                    </m:d>
                  </m:oMath>
                </a14:m>
                <a:endParaRPr lang="id-ID" sz="1200">
                  <a:latin typeface="Rubik" pitchFamily="2" charset="-79"/>
                  <a:cs typeface="Rubik" pitchFamily="2" charset="-79"/>
                </a:endParaRPr>
              </a:p>
            </p:txBody>
          </p:sp>
        </mc:Choice>
        <mc:Fallback>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17" name="Slide Number Placeholder 16">
            <a:extLst>
              <a:ext uri="{FF2B5EF4-FFF2-40B4-BE49-F238E27FC236}">
                <a16:creationId xmlns:a16="http://schemas.microsoft.com/office/drawing/2014/main" id="{CAB5139C-C07A-C320-A0B9-D80B49EEECA4}"/>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972699FA-ADB6-4B25-BA81-E185147C6233}"/>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3" name="Slide Number Placeholder 2">
            <a:extLst>
              <a:ext uri="{FF2B5EF4-FFF2-40B4-BE49-F238E27FC236}">
                <a16:creationId xmlns:a16="http://schemas.microsoft.com/office/drawing/2014/main" id="{71D400E2-C979-6B91-589C-FA51179080DA}"/>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24DF9034-4E89-8813-7FD7-E07409BC316C}"/>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CF6D9C5-FDA0-7314-DD12-881FCFE14A30}"/>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13" name="TextBox 12">
            <a:extLst>
              <a:ext uri="{FF2B5EF4-FFF2-40B4-BE49-F238E27FC236}">
                <a16:creationId xmlns:a16="http://schemas.microsoft.com/office/drawing/2014/main" id="{2AA89A91-39DF-B7F8-58F2-12AD79A7195D}"/>
              </a:ext>
            </a:extLst>
          </p:cNvPr>
          <p:cNvSpPr txBox="1"/>
          <p:nvPr/>
        </p:nvSpPr>
        <p:spPr>
          <a:xfrm>
            <a:off x="2190750" y="2981346"/>
            <a:ext cx="5921374" cy="1200329"/>
          </a:xfrm>
          <a:prstGeom prst="rect">
            <a:avLst/>
          </a:prstGeom>
          <a:noFill/>
        </p:spPr>
        <p:txBody>
          <a:bodyPr wrap="square" rtlCol="0">
            <a:spAutoFit/>
          </a:bodyPr>
          <a:lstStyle/>
          <a:p>
            <a:pPr>
              <a:spcAft>
                <a:spcPts val="800"/>
              </a:spcAft>
            </a:pPr>
            <a:r>
              <a:rPr lang="en-US" sz="7200">
                <a:latin typeface="Rubik" pitchFamily="2" charset="-79"/>
                <a:cs typeface="Rubik" pitchFamily="2" charset="-79"/>
              </a:rPr>
              <a:t>X</a:t>
            </a:r>
            <a:endParaRPr lang="id-ID" sz="7200">
              <a:latin typeface="Rubik" pitchFamily="2" charset="-79"/>
              <a:cs typeface="Rubik" pitchFamily="2" charset="-79"/>
            </a:endParaRPr>
          </a:p>
        </p:txBody>
      </p:sp>
      <p:sp>
        <p:nvSpPr>
          <p:cNvPr id="3" name="Slide Number Placeholder 2">
            <a:extLst>
              <a:ext uri="{FF2B5EF4-FFF2-40B4-BE49-F238E27FC236}">
                <a16:creationId xmlns:a16="http://schemas.microsoft.com/office/drawing/2014/main" id="{118865BA-52CA-0101-3BAE-57689D0466AC}"/>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107648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1828286" y="2572310"/>
            <a:ext cx="1621339" cy="851515"/>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a:t>Administrator</a:t>
            </a:r>
          </a:p>
          <a:p>
            <a:pPr marL="179388" indent="-179388">
              <a:buFont typeface="Arial" panose="020B0604020202020204" pitchFamily="34" charset="0"/>
              <a:buChar char="•"/>
            </a:pPr>
            <a:r>
              <a:rPr lang="en-US"/>
              <a:t>Operator</a:t>
            </a:r>
          </a:p>
          <a:p>
            <a:pPr marL="179388" indent="-179388">
              <a:buFont typeface="Arial" panose="020B0604020202020204" pitchFamily="34" charset="0"/>
              <a:buChar char="•"/>
            </a:pPr>
            <a:r>
              <a:rPr lang="en-US"/>
              <a:t>Guest</a:t>
            </a:r>
            <a:endParaRPr lang="id-ID"/>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733" y="204648"/>
            <a:ext cx="3743360" cy="6309320"/>
          </a:xfrm>
          <a:prstGeom prst="rect">
            <a:avLst/>
          </a:prstGeom>
        </p:spPr>
      </p:pic>
      <p:sp>
        <p:nvSpPr>
          <p:cNvPr id="6" name="Slide Number Placeholder 5">
            <a:extLst>
              <a:ext uri="{FF2B5EF4-FFF2-40B4-BE49-F238E27FC236}">
                <a16:creationId xmlns:a16="http://schemas.microsoft.com/office/drawing/2014/main" id="{3E7CBD54-1A03-6ADE-84B6-2959607A205C}"/>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3810942"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8945484"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sp>
        <p:nvSpPr>
          <p:cNvPr id="8" name="TextBox 7">
            <a:extLst>
              <a:ext uri="{FF2B5EF4-FFF2-40B4-BE49-F238E27FC236}">
                <a16:creationId xmlns:a16="http://schemas.microsoft.com/office/drawing/2014/main" id="{805C98B1-092D-EF5F-8634-7A6065FADC49}"/>
              </a:ext>
            </a:extLst>
          </p:cNvPr>
          <p:cNvSpPr txBox="1"/>
          <p:nvPr/>
        </p:nvSpPr>
        <p:spPr>
          <a:xfrm>
            <a:off x="11040675" y="1525496"/>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1862844"/>
            <a:ext cx="1925999" cy="2632578"/>
          </a:xfrm>
          <a:prstGeom prst="rect">
            <a:avLst/>
          </a:prstGeom>
        </p:spPr>
      </p:pic>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 y="1862844"/>
            <a:ext cx="5028644" cy="4102719"/>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919" y="1862844"/>
            <a:ext cx="4868766" cy="4102719"/>
          </a:xfrm>
          <a:prstGeom prst="rect">
            <a:avLst/>
          </a:prstGeom>
        </p:spPr>
      </p:pic>
      <p:sp>
        <p:nvSpPr>
          <p:cNvPr id="4" name="Slide Number Placeholder 3">
            <a:extLst>
              <a:ext uri="{FF2B5EF4-FFF2-40B4-BE49-F238E27FC236}">
                <a16:creationId xmlns:a16="http://schemas.microsoft.com/office/drawing/2014/main" id="{11647AFC-D2B4-6A4D-6C10-7BFE54A3DDCA}"/>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B84D02B-C98F-23EB-0BC5-9FC93589AFF2}"/>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9896DE4E-2222-1634-A26D-75B0D940133C}"/>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74A9F68-43A0-7715-A609-DABEC553ABF5}"/>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E1E1898-7248-ED17-B5AC-ED3DCC51286B}"/>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 PENGUJIAN </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2E29E5B6-42AC-9F25-45D6-924867671F5A}"/>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555751"/>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267839908"/>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13F9F93-D212-8B30-9354-604CF5C4B7F1}"/>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[x]</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7" name="Slide Number Placeholder 6">
            <a:extLst>
              <a:ext uri="{FF2B5EF4-FFF2-40B4-BE49-F238E27FC236}">
                <a16:creationId xmlns:a16="http://schemas.microsoft.com/office/drawing/2014/main" id="{D5226E4D-863A-6DAB-5008-2179A79B7158}"/>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240232" y="2018389"/>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240232" y="2018389"/>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611302943"/>
              </p:ext>
            </p:extLst>
          </p:nvPr>
        </p:nvGraphicFramePr>
        <p:xfrm>
          <a:off x="561687" y="292669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3688692023"/>
              </p:ext>
            </p:extLst>
          </p:nvPr>
        </p:nvGraphicFramePr>
        <p:xfrm>
          <a:off x="6218267" y="3439443"/>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99049"/>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194381"/>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2276475"/>
            <a:ext cx="396000" cy="327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61E9932-2A6F-0766-CABC-516638D13717}"/>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D491BE8B-0E28-59B4-6AF5-731BFE327A16}"/>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3" name="Slide Number Placeholder 2">
            <a:extLst>
              <a:ext uri="{FF2B5EF4-FFF2-40B4-BE49-F238E27FC236}">
                <a16:creationId xmlns:a16="http://schemas.microsoft.com/office/drawing/2014/main" id="{9961ECC6-C030-A483-3F02-2FFB8C570FEE}"/>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(7)</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06627"/>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a:latin typeface="Rubik" pitchFamily="2" charset="-79"/>
                <a:cs typeface="Rubik" pitchFamily="2" charset="-79"/>
              </a:rPr>
              <a:t>terpenuhi.</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kedua kondisi terpenuhi,</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490340"/>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terpenuhi.</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490340"/>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D62AF31E-579A-E1C9-7573-67EFF2DDE93C}"/>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3" name="Slide Number Placeholder 2">
            <a:extLst>
              <a:ext uri="{FF2B5EF4-FFF2-40B4-BE49-F238E27FC236}">
                <a16:creationId xmlns:a16="http://schemas.microsoft.com/office/drawing/2014/main" id="{2252028D-1299-93D4-26E0-3E0204D26B1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1579801"/>
            <a:ext cx="9467850" cy="748923"/>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4" name="Slide Number Placeholder 3">
            <a:extLst>
              <a:ext uri="{FF2B5EF4-FFF2-40B4-BE49-F238E27FC236}">
                <a16:creationId xmlns:a16="http://schemas.microsoft.com/office/drawing/2014/main" id="{19C7517A-8A26-BC21-31C5-15937E809B1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617097"/>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911096175"/>
              </p:ext>
            </p:extLst>
          </p:nvPr>
        </p:nvGraphicFramePr>
        <p:xfrm>
          <a:off x="731838" y="2625325"/>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19" name="TextBox 18">
            <a:extLst>
              <a:ext uri="{FF2B5EF4-FFF2-40B4-BE49-F238E27FC236}">
                <a16:creationId xmlns:a16="http://schemas.microsoft.com/office/drawing/2014/main" id="{8CA14B24-8E81-B591-8BCA-8EC6ECC39222}"/>
              </a:ext>
            </a:extLst>
          </p:cNvPr>
          <p:cNvSpPr txBox="1"/>
          <p:nvPr/>
        </p:nvSpPr>
        <p:spPr>
          <a:xfrm>
            <a:off x="355184" y="1527307"/>
            <a:ext cx="11096180" cy="738664"/>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System Usability Scale (SUS) ialah sebuah metode pengujian dengan menggunakan kuesioner untuk mengukur usability sebuah sistem aplikasi. Skor  System Usability Scale (SUS) digunakan untuk menunjukkan tingkat penerimaan pengguna terhadap system [x]. </a:t>
            </a:r>
          </a:p>
        </p:txBody>
      </p:sp>
      <p:sp>
        <p:nvSpPr>
          <p:cNvPr id="22" name="TextBox 21">
            <a:extLst>
              <a:ext uri="{FF2B5EF4-FFF2-40B4-BE49-F238E27FC236}">
                <a16:creationId xmlns:a16="http://schemas.microsoft.com/office/drawing/2014/main" id="{2844F768-D6A3-B58F-5646-D02BFD0B7737}"/>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Z. Sharfina and H. Santoso, An Indonesian Adaptation of the System Usability Scale (SUS). 2016. </a:t>
            </a:r>
          </a:p>
        </p:txBody>
      </p:sp>
      <p:sp>
        <p:nvSpPr>
          <p:cNvPr id="3" name="Slide Number Placeholder 2">
            <a:extLst>
              <a:ext uri="{FF2B5EF4-FFF2-40B4-BE49-F238E27FC236}">
                <a16:creationId xmlns:a16="http://schemas.microsoft.com/office/drawing/2014/main" id="{6E56579D-C5CB-55AC-14C4-F7F459AA0766}"/>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 PROGRAM</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78EE97A-7177-43C5-B51F-49A6C165A871}"/>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SARAN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A5070574-C2FF-B6AD-A5B5-5A1BD5991902}"/>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6" name="Slide Number Placeholder 5">
            <a:extLst>
              <a:ext uri="{FF2B5EF4-FFF2-40B4-BE49-F238E27FC236}">
                <a16:creationId xmlns:a16="http://schemas.microsoft.com/office/drawing/2014/main" id="{4B564AAE-67BE-362F-FAE9-92D771357594}"/>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6" name="Slide Number Placeholder 5">
            <a:extLst>
              <a:ext uri="{FF2B5EF4-FFF2-40B4-BE49-F238E27FC236}">
                <a16:creationId xmlns:a16="http://schemas.microsoft.com/office/drawing/2014/main" id="{5867E0F6-6B04-EA5C-E700-CEC32CBCC399}"/>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 KASIH </a:t>
            </a:r>
            <a:r>
              <a:rPr lang="en-US" sz="4400">
                <a:latin typeface="Rubik Medium" pitchFamily="2" charset="-79"/>
                <a:cs typeface="Rubik Medium" pitchFamily="2" charset="-79"/>
                <a:sym typeface="Wingdings" panose="05000000000000000000" pitchFamily="2" charset="2"/>
              </a:rPr>
              <a:t></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6A5EFC04-8B51-C641-AA60-5C02B0420955}"/>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821285"/>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a:t>
            </a:r>
            <a:r>
              <a:rPr lang="id-ID" sz="1600" i="1" err="1">
                <a:latin typeface="Rubik" pitchFamily="2" charset="-79"/>
                <a:cs typeface="Rubik" pitchFamily="2" charset="-79"/>
              </a:rPr>
              <a:t>Višekriterijumsko</a:t>
            </a:r>
            <a:r>
              <a:rPr lang="id-ID" sz="1600" i="1">
                <a:latin typeface="Rubik" pitchFamily="2" charset="-79"/>
                <a:cs typeface="Rubik" pitchFamily="2" charset="-79"/>
              </a:rPr>
              <a:t> </a:t>
            </a:r>
            <a:r>
              <a:rPr lang="id-ID" sz="1600" i="1" err="1">
                <a:latin typeface="Rubik" pitchFamily="2" charset="-79"/>
                <a:cs typeface="Rubik" pitchFamily="2" charset="-79"/>
              </a:rPr>
              <a:t>Kompromisno</a:t>
            </a:r>
            <a:r>
              <a:rPr lang="id-ID" sz="1600" i="1">
                <a:latin typeface="Rubik" pitchFamily="2" charset="-79"/>
                <a:cs typeface="Rubik" pitchFamily="2" charset="-79"/>
              </a:rPr>
              <a:t> </a:t>
            </a:r>
            <a:r>
              <a:rPr lang="id-ID" sz="1600" i="1" err="1">
                <a:latin typeface="Rubik" pitchFamily="2" charset="-79"/>
                <a:cs typeface="Rubik" pitchFamily="2" charset="-79"/>
              </a:rPr>
              <a:t>Rangiranje</a:t>
            </a:r>
            <a:r>
              <a:rPr lang="id-ID" sz="1600">
                <a:latin typeface="Rubik" pitchFamily="2" charset="-79"/>
                <a:cs typeface="Rubik" pitchFamily="2" charset="-79"/>
              </a:rPr>
              <a:t>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a:t>
            </a:r>
            <a:r>
              <a:rPr lang="id-ID" sz="1600" i="1" err="1">
                <a:latin typeface="Rubik" pitchFamily="2" charset="-79"/>
                <a:cs typeface="Rubik" pitchFamily="2" charset="-79"/>
              </a:rPr>
              <a:t>Višekriterijumsko</a:t>
            </a:r>
            <a:r>
              <a:rPr lang="id-ID" sz="1600" i="1">
                <a:latin typeface="Rubik" pitchFamily="2" charset="-79"/>
                <a:cs typeface="Rubik" pitchFamily="2" charset="-79"/>
              </a:rPr>
              <a:t> </a:t>
            </a:r>
            <a:r>
              <a:rPr lang="id-ID" sz="1600" i="1" err="1">
                <a:latin typeface="Rubik" pitchFamily="2" charset="-79"/>
                <a:cs typeface="Rubik" pitchFamily="2" charset="-79"/>
              </a:rPr>
              <a:t>Kompromisno</a:t>
            </a:r>
            <a:r>
              <a:rPr lang="id-ID" sz="1600" i="1">
                <a:latin typeface="Rubik" pitchFamily="2" charset="-79"/>
                <a:cs typeface="Rubik" pitchFamily="2" charset="-79"/>
              </a:rPr>
              <a:t> </a:t>
            </a:r>
            <a:r>
              <a:rPr lang="id-ID" sz="1600" i="1" err="1">
                <a:latin typeface="Rubik" pitchFamily="2" charset="-79"/>
                <a:cs typeface="Rubik" pitchFamily="2" charset="-79"/>
              </a:rPr>
              <a:t>Rangiranje</a:t>
            </a:r>
            <a:r>
              <a:rPr lang="id-ID" sz="1600" i="1">
                <a:latin typeface="Rubik" pitchFamily="2" charset="-79"/>
                <a:cs typeface="Rubik" pitchFamily="2" charset="-79"/>
              </a:rPr>
              <a:t> </a:t>
            </a:r>
            <a:r>
              <a:rPr lang="id-ID" sz="1600">
                <a:latin typeface="Rubik" pitchFamily="2" charset="-79"/>
                <a:cs typeface="Rubik" pitchFamily="2" charset="-79"/>
              </a:rPr>
              <a:t>(VIKOR)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17A2A60F-7E46-C334-1224-30861B8179FA}"/>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Sumber</a:t>
            </a:r>
            <a:r>
              <a:rPr lang="en-US" sz="1600">
                <a:latin typeface="Rubik" pitchFamily="2" charset="-79"/>
                <a:cs typeface="Rubik" pitchFamily="2" charset="-79"/>
              </a:rPr>
              <a:t> data yang </a:t>
            </a:r>
            <a:r>
              <a:rPr lang="en-US" sz="1600" err="1">
                <a:latin typeface="Rubik" pitchFamily="2" charset="-79"/>
                <a:cs typeface="Rubik" pitchFamily="2" charset="-79"/>
              </a:rPr>
              <a:t>digunakan</a:t>
            </a:r>
            <a:r>
              <a:rPr lang="en-US" sz="1600">
                <a:latin typeface="Rubik" pitchFamily="2" charset="-79"/>
                <a:cs typeface="Rubik" pitchFamily="2" charset="-79"/>
              </a:rPr>
              <a:t> </a:t>
            </a:r>
            <a:r>
              <a:rPr lang="en-US" sz="1600" err="1">
                <a:latin typeface="Rubik" pitchFamily="2" charset="-79"/>
                <a:cs typeface="Rubik" pitchFamily="2" charset="-79"/>
              </a:rPr>
              <a:t>berasal</a:t>
            </a:r>
            <a:r>
              <a:rPr lang="en-US" sz="1600">
                <a:latin typeface="Rubik" pitchFamily="2" charset="-79"/>
                <a:cs typeface="Rubik" pitchFamily="2" charset="-79"/>
              </a:rPr>
              <a:t> </a:t>
            </a:r>
            <a:r>
              <a:rPr lang="en-US" sz="1600" err="1">
                <a:latin typeface="Rubik" pitchFamily="2" charset="-79"/>
                <a:cs typeface="Rubik" pitchFamily="2" charset="-79"/>
              </a:rPr>
              <a:t>dari</a:t>
            </a:r>
            <a:r>
              <a:rPr lang="en-US" sz="1600">
                <a:latin typeface="Rubik" pitchFamily="2" charset="-79"/>
                <a:cs typeface="Rubik" pitchFamily="2" charset="-79"/>
              </a:rPr>
              <a:t> </a:t>
            </a:r>
            <a:r>
              <a:rPr lang="en-US" sz="1600" err="1">
                <a:latin typeface="Rubik" pitchFamily="2" charset="-79"/>
                <a:cs typeface="Rubik" pitchFamily="2" charset="-79"/>
              </a:rPr>
              <a:t>jurnal</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yang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Dosen</a:t>
            </a:r>
            <a:r>
              <a:rPr lang="en-US" sz="1600">
                <a:latin typeface="Rubik" pitchFamily="2" charset="-79"/>
                <a:cs typeface="Rubik" pitchFamily="2" charset="-79"/>
              </a:rPr>
              <a:t> </a:t>
            </a:r>
            <a:r>
              <a:rPr lang="en-US" sz="1600" err="1">
                <a:latin typeface="Rubik" pitchFamily="2" charset="-79"/>
                <a:cs typeface="Rubik" pitchFamily="2" charset="-79"/>
              </a:rPr>
              <a:t>Departemen</a:t>
            </a:r>
            <a:r>
              <a:rPr lang="en-US" sz="1600">
                <a:latin typeface="Rubik" pitchFamily="2" charset="-79"/>
                <a:cs typeface="Rubik" pitchFamily="2" charset="-79"/>
              </a:rPr>
              <a:t> Teknik </a:t>
            </a:r>
            <a:r>
              <a:rPr lang="en-US" sz="1600" err="1">
                <a:latin typeface="Rubik" pitchFamily="2" charset="-79"/>
                <a:cs typeface="Rubik" pitchFamily="2" charset="-79"/>
              </a:rPr>
              <a:t>Sipil</a:t>
            </a:r>
            <a:r>
              <a:rPr lang="en-US" sz="1600">
                <a:latin typeface="Rubik" pitchFamily="2" charset="-79"/>
                <a:cs typeface="Rubik" pitchFamily="2" charset="-79"/>
              </a:rPr>
              <a:t> [1]</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a:t>
            </a:r>
            <a:r>
              <a:rPr lang="en-US" sz="1600" err="1">
                <a:latin typeface="Rubik" pitchFamily="2" charset="-79"/>
                <a:cs typeface="Rubik" pitchFamily="2" charset="-79"/>
              </a:rPr>
              <a:t>bahasa</a:t>
            </a:r>
            <a:r>
              <a:rPr lang="en-US" sz="1600">
                <a:latin typeface="Rubik" pitchFamily="2" charset="-79"/>
                <a:cs typeface="Rubik" pitchFamily="2" charset="-79"/>
              </a:rPr>
              <a:t> </a:t>
            </a:r>
            <a:r>
              <a:rPr lang="en-US" sz="1600" err="1">
                <a:latin typeface="Rubik" pitchFamily="2" charset="-79"/>
                <a:cs typeface="Rubik" pitchFamily="2" charset="-79"/>
              </a:rPr>
              <a:t>pemrograman</a:t>
            </a:r>
            <a:r>
              <a:rPr lang="en-US" sz="1600">
                <a:latin typeface="Rubik" pitchFamily="2" charset="-79"/>
                <a:cs typeface="Rubik" pitchFamily="2" charset="-79"/>
              </a:rPr>
              <a:t> PHP </a:t>
            </a:r>
            <a:r>
              <a:rPr lang="en-US" sz="1600" err="1">
                <a:latin typeface="Rubik" pitchFamily="2" charset="-79"/>
                <a:cs typeface="Rubik" pitchFamily="2" charset="-79"/>
              </a:rPr>
              <a:t>dengan</a:t>
            </a:r>
            <a:r>
              <a:rPr lang="en-US" sz="1600">
                <a:latin typeface="Rubik" pitchFamily="2" charset="-79"/>
                <a:cs typeface="Rubik" pitchFamily="2" charset="-79"/>
              </a:rPr>
              <a:t> </a:t>
            </a:r>
            <a:r>
              <a:rPr lang="en-US" sz="1600" i="1">
                <a:latin typeface="Rubik" pitchFamily="2" charset="-79"/>
                <a:cs typeface="Rubik" pitchFamily="2" charset="-79"/>
              </a:rPr>
              <a:t>framework</a:t>
            </a:r>
            <a:r>
              <a:rPr lang="en-US" sz="1600">
                <a:latin typeface="Rubik" pitchFamily="2" charset="-79"/>
                <a:cs typeface="Rubik" pitchFamily="2" charset="-79"/>
              </a:rPr>
              <a:t> </a:t>
            </a:r>
            <a:r>
              <a:rPr lang="en-US" sz="1600" err="1">
                <a:latin typeface="Rubik" pitchFamily="2" charset="-79"/>
                <a:cs typeface="Rubik" pitchFamily="2" charset="-79"/>
              </a:rPr>
              <a:t>Codeigniter</a:t>
            </a:r>
            <a:r>
              <a:rPr lang="en-US" sz="1600">
                <a:latin typeface="Rubik" pitchFamily="2" charset="-79"/>
                <a:cs typeface="Rubik" pitchFamily="2" charset="-79"/>
              </a:rPr>
              <a:t> dan basis data MySQL.</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Menggunakan</a:t>
            </a:r>
            <a:r>
              <a:rPr lang="en-US" sz="1600">
                <a:latin typeface="Rubik" pitchFamily="2" charset="-79"/>
                <a:cs typeface="Rubik" pitchFamily="2" charset="-79"/>
              </a:rPr>
              <a:t>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4" name="Slide Number Placeholder 3">
            <a:extLst>
              <a:ext uri="{FF2B5EF4-FFF2-40B4-BE49-F238E27FC236}">
                <a16:creationId xmlns:a16="http://schemas.microsoft.com/office/drawing/2014/main" id="{33EBCBDA-8FA0-D2BF-98F4-D56A69443B68}"/>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A73B9C27-527A-8EED-3EFE-02FE2C0300D2}"/>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 PUSTAKA</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35E7D257-ECDC-3DE1-46A6-402BD42F67B3}"/>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6" name="Slide Number Placeholder 5">
            <a:extLst>
              <a:ext uri="{FF2B5EF4-FFF2-40B4-BE49-F238E27FC236}">
                <a16:creationId xmlns:a16="http://schemas.microsoft.com/office/drawing/2014/main" id="{3F8CC4FA-52CD-5681-46CE-E8419EAC0C6B}"/>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410181"/>
            <a:ext cx="11091862" cy="1426031"/>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merupakan sebuah sistem yang mampu memberikan kemampuan pemecahan masalah untuk masalah dengan kondisi semi terstruktur dan tak terstruktur. SPK dibuat untuk meningkatkan produktivitas dengan melakukan proses pembuatan keputusan secara otomatis.</a:t>
            </a:r>
          </a:p>
        </p:txBody>
      </p:sp>
      <p:sp>
        <p:nvSpPr>
          <p:cNvPr id="4" name="Slide Number Placeholder 3">
            <a:extLst>
              <a:ext uri="{FF2B5EF4-FFF2-40B4-BE49-F238E27FC236}">
                <a16:creationId xmlns:a16="http://schemas.microsoft.com/office/drawing/2014/main" id="{C2F149C6-ABCA-B948-1C39-9ABC806250B9}"/>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19820</TotalTime>
  <Words>2728</Words>
  <Application>Microsoft Office PowerPoint</Application>
  <PresentationFormat>Widescreen</PresentationFormat>
  <Paragraphs>915</Paragraphs>
  <Slides>36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1104</cp:revision>
  <dcterms:created xsi:type="dcterms:W3CDTF">2018-05-03T14:37:22Z</dcterms:created>
  <dcterms:modified xsi:type="dcterms:W3CDTF">2023-05-16T03:37:15Z</dcterms:modified>
</cp:coreProperties>
</file>