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9"/>
  </p:notesMasterIdLst>
  <p:handoutMasterIdLst>
    <p:handoutMasterId r:id="rId40"/>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7" r:id="rId21"/>
    <p:sldId id="381" r:id="rId22"/>
    <p:sldId id="385" r:id="rId23"/>
    <p:sldId id="386" r:id="rId24"/>
    <p:sldId id="366" r:id="rId25"/>
    <p:sldId id="372" r:id="rId26"/>
    <p:sldId id="378" r:id="rId27"/>
    <p:sldId id="373" r:id="rId28"/>
    <p:sldId id="374" r:id="rId29"/>
    <p:sldId id="375" r:id="rId30"/>
    <p:sldId id="379" r:id="rId31"/>
    <p:sldId id="376" r:id="rId32"/>
    <p:sldId id="384" r:id="rId33"/>
    <p:sldId id="368" r:id="rId34"/>
    <p:sldId id="367" r:id="rId35"/>
    <p:sldId id="369" r:id="rId36"/>
    <p:sldId id="370" r:id="rId37"/>
    <p:sldId id="37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17/05/2023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17/05/2023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27920"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9.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D3CC8DA1-4E52-4BDA-E471-EDC497D1EC6B}"/>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2A020CA6-AEF4-F796-A2CB-4690E885AE6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17" name="Slide Number Placeholder 16">
            <a:extLst>
              <a:ext uri="{FF2B5EF4-FFF2-40B4-BE49-F238E27FC236}">
                <a16:creationId xmlns:a16="http://schemas.microsoft.com/office/drawing/2014/main" id="{CAB5139C-C07A-C320-A0B9-D80B49EEECA4}"/>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72699FA-ADB6-4B25-BA81-E185147C6233}"/>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71D400E2-C979-6B91-589C-FA51179080DA}"/>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4DF9034-4E89-8813-7FD7-E07409BC316C}"/>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CF6D9C5-FDA0-7314-DD12-881FCFE14A30}"/>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13" name="TextBox 12">
            <a:extLst>
              <a:ext uri="{FF2B5EF4-FFF2-40B4-BE49-F238E27FC236}">
                <a16:creationId xmlns:a16="http://schemas.microsoft.com/office/drawing/2014/main" id="{2AA89A91-39DF-B7F8-58F2-12AD79A7195D}"/>
              </a:ext>
            </a:extLst>
          </p:cNvPr>
          <p:cNvSpPr txBox="1"/>
          <p:nvPr/>
        </p:nvSpPr>
        <p:spPr>
          <a:xfrm>
            <a:off x="2190750" y="2981346"/>
            <a:ext cx="5921374" cy="1200329"/>
          </a:xfrm>
          <a:prstGeom prst="rect">
            <a:avLst/>
          </a:prstGeom>
          <a:noFill/>
        </p:spPr>
        <p:txBody>
          <a:bodyPr wrap="square" rtlCol="0">
            <a:spAutoFit/>
          </a:bodyPr>
          <a:lstStyle/>
          <a:p>
            <a:pPr>
              <a:spcAft>
                <a:spcPts val="800"/>
              </a:spcAft>
            </a:pPr>
            <a:r>
              <a:rPr lang="en-US" sz="7200">
                <a:latin typeface="Rubik" pitchFamily="2" charset="-79"/>
                <a:cs typeface="Rubik" pitchFamily="2" charset="-79"/>
              </a:rPr>
              <a:t>X</a:t>
            </a:r>
            <a:endParaRPr lang="id-ID" sz="7200">
              <a:latin typeface="Rubik" pitchFamily="2" charset="-79"/>
              <a:cs typeface="Rubik" pitchFamily="2" charset="-79"/>
            </a:endParaRPr>
          </a:p>
        </p:txBody>
      </p:sp>
      <p:sp>
        <p:nvSpPr>
          <p:cNvPr id="3" name="Slide Number Placeholder 2">
            <a:extLst>
              <a:ext uri="{FF2B5EF4-FFF2-40B4-BE49-F238E27FC236}">
                <a16:creationId xmlns:a16="http://schemas.microsoft.com/office/drawing/2014/main" id="{118865BA-52CA-0101-3BAE-57689D0466AC}"/>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1306993" y="3076512"/>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33" y="204648"/>
            <a:ext cx="3743360" cy="6309320"/>
          </a:xfrm>
          <a:prstGeom prst="rect">
            <a:avLst/>
          </a:prstGeom>
        </p:spPr>
      </p:pic>
      <p:sp>
        <p:nvSpPr>
          <p:cNvPr id="6" name="Slide Number Placeholder 5">
            <a:extLst>
              <a:ext uri="{FF2B5EF4-FFF2-40B4-BE49-F238E27FC236}">
                <a16:creationId xmlns:a16="http://schemas.microsoft.com/office/drawing/2014/main" id="{3E7CBD54-1A03-6ADE-84B6-2959607A205C}"/>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4" name="Slide Number Placeholder 3">
            <a:extLst>
              <a:ext uri="{FF2B5EF4-FFF2-40B4-BE49-F238E27FC236}">
                <a16:creationId xmlns:a16="http://schemas.microsoft.com/office/drawing/2014/main" id="{11647AFC-D2B4-6A4D-6C10-7BFE54A3DDCA}"/>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84D02B-C98F-23EB-0BC5-9FC93589AFF2}"/>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118865BA-52CA-0101-3BAE-57689D0466AC}"/>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330" y="1665288"/>
            <a:ext cx="8310515" cy="4445159"/>
          </a:xfrm>
          <a:prstGeom prst="rect">
            <a:avLst/>
          </a:prstGeom>
        </p:spPr>
      </p:pic>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0CF645C4-260B-A986-8AFA-EE0A205945C1}"/>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A9F68-43A0-7715-A609-DABEC553ABF5}"/>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E1E1898-7248-ED17-B5AC-ED3DCC51286B}"/>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 PENGUJIAN </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E29E5B6-42AC-9F25-45D6-924867671F5A}"/>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267839908"/>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13F9F93-D212-8B30-9354-604CF5C4B7F1}"/>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D5226E4D-863A-6DAB-5008-2179A79B7158}"/>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240232" y="2018389"/>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240232" y="2018389"/>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611302943"/>
              </p:ext>
            </p:extLst>
          </p:nvPr>
        </p:nvGraphicFramePr>
        <p:xfrm>
          <a:off x="561687" y="292669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3688692023"/>
              </p:ext>
            </p:extLst>
          </p:nvPr>
        </p:nvGraphicFramePr>
        <p:xfrm>
          <a:off x="6218267" y="3439443"/>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99049"/>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194381"/>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2276475"/>
            <a:ext cx="396000" cy="327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61E9932-2A6F-0766-CABC-516638D13717}"/>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D491BE8B-0E28-59B4-6AF5-731BFE327A1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9961ECC6-C030-A483-3F02-2FFB8C570FEE}"/>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2252028D-1299-93D4-26E0-3E0204D26B1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(7)</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a:latin typeface="Rubik" pitchFamily="2" charset="-79"/>
                <a:cs typeface="Rubik" pitchFamily="2" charset="-79"/>
              </a:rPr>
              <a:t>terpenuhi.</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kedua kondisi terpenuhi,</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terpenuhi.</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D62AF31E-579A-E1C9-7573-67EFF2DDE93C}"/>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4" name="Slide Number Placeholder 3">
            <a:extLst>
              <a:ext uri="{FF2B5EF4-FFF2-40B4-BE49-F238E27FC236}">
                <a16:creationId xmlns:a16="http://schemas.microsoft.com/office/drawing/2014/main" id="{19C7517A-8A26-BC21-31C5-15937E809B12}"/>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738664"/>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System Usability Scale (SUS) ialah sebuah metode pengujian dengan menggunakan kuesioner untuk mengukur usability sebuah sistem aplikasi. Skor  System Usability Scale (SUS) digunakan untuk menunjukkan tingkat penerimaan pengguna terhadap system [x].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3" name="Slide Number Placeholder 2">
            <a:extLst>
              <a:ext uri="{FF2B5EF4-FFF2-40B4-BE49-F238E27FC236}">
                <a16:creationId xmlns:a16="http://schemas.microsoft.com/office/drawing/2014/main" id="{6E56579D-C5CB-55AC-14C4-F7F459AA0766}"/>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 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78EE97A-7177-43C5-B51F-49A6C165A871}"/>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5070574-C2FF-B6AD-A5B5-5A1BD5991902}"/>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4B564AAE-67BE-362F-FAE9-92D771357594}"/>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5867E0F6-6B04-EA5C-E700-CEC32CBCC399}"/>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 KASIH </a:t>
            </a:r>
            <a:r>
              <a:rPr lang="en-US" sz="4400">
                <a:latin typeface="Rubik Medium" pitchFamily="2" charset="-79"/>
                <a:cs typeface="Rubik Medium" pitchFamily="2" charset="-79"/>
                <a:sym typeface="Wingdings" panose="05000000000000000000" pitchFamily="2" charset="2"/>
              </a:rPr>
              <a:t></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6A5EFC04-8B51-C641-AA60-5C02B0420955}"/>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17A2A60F-7E46-C334-1224-30861B8179FA}"/>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4" name="Slide Number Placeholder 3">
            <a:extLst>
              <a:ext uri="{FF2B5EF4-FFF2-40B4-BE49-F238E27FC236}">
                <a16:creationId xmlns:a16="http://schemas.microsoft.com/office/drawing/2014/main" id="{33EBCBDA-8FA0-D2BF-98F4-D56A69443B68}"/>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A73B9C27-527A-8EED-3EFE-02FE2C0300D2}"/>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 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35E7D257-ECDC-3DE1-46A6-402BD42F67B3}"/>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3F8CC4FA-52CD-5681-46CE-E8419EAC0C6B}"/>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[X].</a:t>
            </a:r>
          </a:p>
        </p:txBody>
      </p:sp>
      <p:sp>
        <p:nvSpPr>
          <p:cNvPr id="4" name="Slide Number Placeholder 3">
            <a:extLst>
              <a:ext uri="{FF2B5EF4-FFF2-40B4-BE49-F238E27FC236}">
                <a16:creationId xmlns:a16="http://schemas.microsoft.com/office/drawing/2014/main" id="{C2F149C6-ABCA-B948-1C39-9ABC806250B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X</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19960</TotalTime>
  <Words>2723</Words>
  <Application>Microsoft Office PowerPoint</Application>
  <PresentationFormat>Widescreen</PresentationFormat>
  <Paragraphs>907</Paragraphs>
  <Slides>37</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1134</cp:revision>
  <dcterms:created xsi:type="dcterms:W3CDTF">2018-05-03T14:37:22Z</dcterms:created>
  <dcterms:modified xsi:type="dcterms:W3CDTF">2023-05-17T08:36:42Z</dcterms:modified>
</cp:coreProperties>
</file>