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C5ED"/>
    <a:srgbClr val="7030A0"/>
    <a:srgbClr val="EF3939"/>
    <a:srgbClr val="000000"/>
    <a:srgbClr val="F2F2F2"/>
    <a:srgbClr val="DA1212"/>
    <a:srgbClr val="3AB0FF"/>
    <a:srgbClr val="FF4B4B"/>
    <a:srgbClr val="F47878"/>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532" autoAdjust="0"/>
  </p:normalViewPr>
  <p:slideViewPr>
    <p:cSldViewPr snapToGrid="0">
      <p:cViewPr>
        <p:scale>
          <a:sx n="100" d="100"/>
          <a:sy n="100" d="100"/>
        </p:scale>
        <p:origin x="798" y="348"/>
      </p:cViewPr>
      <p:guideLst>
        <p:guide orient="horz" pos="1049"/>
        <p:guide pos="597"/>
        <p:guide orient="horz" pos="1434"/>
        <p:guide pos="7219"/>
        <p:guide pos="438"/>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28/05/2023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28/05/2023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276529" y="6432665"/>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cxnSp>
        <p:nvCxnSpPr>
          <p:cNvPr id="10" name="Straight Connector 9">
            <a:extLst>
              <a:ext uri="{FF2B5EF4-FFF2-40B4-BE49-F238E27FC236}">
                <a16:creationId xmlns:a16="http://schemas.microsoft.com/office/drawing/2014/main" id="{98CE35D1-D30D-6463-B4FD-4CC690AC95BD}"/>
              </a:ext>
            </a:extLst>
          </p:cNvPr>
          <p:cNvCxnSpPr>
            <a:cxnSpLocks/>
          </p:cNvCxnSpPr>
          <p:nvPr userDrawn="1"/>
        </p:nvCxnSpPr>
        <p:spPr>
          <a:xfrm>
            <a:off x="11546679" y="6757986"/>
            <a:ext cx="526256" cy="0"/>
          </a:xfrm>
          <a:prstGeom prst="line">
            <a:avLst/>
          </a:prstGeom>
          <a:ln>
            <a:solidFill>
              <a:srgbClr val="DCC5ED"/>
            </a:solidFill>
          </a:ln>
        </p:spPr>
        <p:style>
          <a:lnRef idx="3">
            <a:schemeClr val="accent6"/>
          </a:lnRef>
          <a:fillRef idx="0">
            <a:schemeClr val="accent6"/>
          </a:fillRef>
          <a:effectRef idx="2">
            <a:schemeClr val="accent6"/>
          </a:effectRef>
          <a:fontRef idx="minor">
            <a:schemeClr val="tx1"/>
          </a:fontRef>
        </p:style>
      </p:cxnSp>
      <p:sp>
        <p:nvSpPr>
          <p:cNvPr id="12" name="Date Placeholder 11">
            <a:extLst>
              <a:ext uri="{FF2B5EF4-FFF2-40B4-BE49-F238E27FC236}">
                <a16:creationId xmlns:a16="http://schemas.microsoft.com/office/drawing/2014/main" id="{082F86AD-A1CE-EADC-9033-1B86539E997C}"/>
              </a:ext>
            </a:extLst>
          </p:cNvPr>
          <p:cNvSpPr>
            <a:spLocks noGrp="1"/>
          </p:cNvSpPr>
          <p:nvPr>
            <p:ph type="dt" sz="half" idx="11"/>
          </p:nvPr>
        </p:nvSpPr>
        <p:spPr/>
        <p:txBody>
          <a:bodyPr/>
          <a:lstStyle/>
          <a:p>
            <a:endParaRPr lang="en-US"/>
          </a:p>
        </p:txBody>
      </p:sp>
      <p:sp>
        <p:nvSpPr>
          <p:cNvPr id="13" name="Footer Placeholder 12">
            <a:extLst>
              <a:ext uri="{FF2B5EF4-FFF2-40B4-BE49-F238E27FC236}">
                <a16:creationId xmlns:a16="http://schemas.microsoft.com/office/drawing/2014/main" id="{F0370D0D-BF76-5BAB-AD07-B2949CF5D40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12" name="Slide Number Placeholder 11">
            <a:extLst>
              <a:ext uri="{FF2B5EF4-FFF2-40B4-BE49-F238E27FC236}">
                <a16:creationId xmlns:a16="http://schemas.microsoft.com/office/drawing/2014/main" id="{2D361F8B-FFBA-C1CC-ADF1-CBDD6DCC0CDD}"/>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60CBB5D-92AA-3CCC-4888-8398E6182D79}"/>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5295C39E-BB51-785A-7419-8794DA365B1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3"/>
                <a:stretch>
                  <a:fillRect b="-724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6" name="Slide Number Placeholder 5">
            <a:extLst>
              <a:ext uri="{FF2B5EF4-FFF2-40B4-BE49-F238E27FC236}">
                <a16:creationId xmlns:a16="http://schemas.microsoft.com/office/drawing/2014/main" id="{FF73648F-88FB-76A1-6887-FE4BE00D0CF7}"/>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8"/>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6AD018EC-C409-DFE7-1E4E-F23CEED8E194}"/>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9C92C502-3D00-8BF2-61E4-FAAE6B5491EB}"/>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F3EB74DD-7641-A665-9FCA-5CFDC77AEBFA}"/>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91747BA-2168-E1A2-3A38-12252D3BEDC2}"/>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BD38D3D7-230C-7609-3672-0DEF8B445436}"/>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C80D0141-0068-4C49-7B75-18B174621DEE}"/>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
        <p:nvSpPr>
          <p:cNvPr id="2" name="Slide Number Placeholder 1">
            <a:extLst>
              <a:ext uri="{FF2B5EF4-FFF2-40B4-BE49-F238E27FC236}">
                <a16:creationId xmlns:a16="http://schemas.microsoft.com/office/drawing/2014/main" id="{B5FE4CDC-AE7C-873A-9D61-F1A20E2AD909}"/>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9629905-FCD1-8CEB-D9E5-A52E6A3C180A}"/>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3" name="Slide Number Placeholder 2">
            <a:extLst>
              <a:ext uri="{FF2B5EF4-FFF2-40B4-BE49-F238E27FC236}">
                <a16:creationId xmlns:a16="http://schemas.microsoft.com/office/drawing/2014/main" id="{089EEC8E-EC3C-7DDB-3E7F-2CDA9C0FC5D3}"/>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C16470F5-CAC8-5346-D9C3-0B44BE2D4E7D}"/>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857EF39-0FA9-98F5-8974-98430C6C87A9}"/>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71261F60-AFE5-C903-7C16-00E34BDE8B84}"/>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86962655-A445-03A3-3F12-80B3E4BDFB5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melakukan perangkingan pada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9" name="Slide Number Placeholder 8">
            <a:extLst>
              <a:ext uri="{FF2B5EF4-FFF2-40B4-BE49-F238E27FC236}">
                <a16:creationId xmlns:a16="http://schemas.microsoft.com/office/drawing/2014/main" id="{4F72A507-2184-24D4-5D16-84FC5284F520}"/>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902BBAE8-72D8-93A8-B98E-48EE12374309}"/>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2"/>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4"/>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57771D8D-48B9-F566-F5AD-1DD27931005D}"/>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BC99A10E-8932-C5E4-2751-E1360EA68406}"/>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D770B1C0-119A-CB23-E7CF-3F8BD246DB18}"/>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1AC07912-7EF3-2941-952D-F7CF1C8879A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B19C4ECA-61C9-5959-2699-85E6EC9E8842}"/>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2" name="Slide Number Placeholder 1">
            <a:extLst>
              <a:ext uri="{FF2B5EF4-FFF2-40B4-BE49-F238E27FC236}">
                <a16:creationId xmlns:a16="http://schemas.microsoft.com/office/drawing/2014/main" id="{C0EDEA86-0E13-5CC3-DDD5-E5115CE00490}"/>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A01AEB72-2EB5-25DE-A974-BDFCC4BC742D}"/>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304B1BE-D76E-C999-D38C-335C6608467F}"/>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5D400C27-FA14-56C2-F93D-9845AD8816B5}"/>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9DEC8990-79F9-53EE-C670-B60758F5A411}"/>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D8306DD-1DB9-A812-7942-3A09863898A2}"/>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5791B495-915C-3F70-6B05-7040FFDB5D3F}"/>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8AE8B2ED-C116-DF3C-A88F-9C6BC677E5D5}"/>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FAD4A336-6B84-2A32-59B2-3FA427E6D57E}"/>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2" name="Slide Number Placeholder 1">
            <a:extLst>
              <a:ext uri="{FF2B5EF4-FFF2-40B4-BE49-F238E27FC236}">
                <a16:creationId xmlns:a16="http://schemas.microsoft.com/office/drawing/2014/main" id="{9DFE907A-C70C-0801-B08E-D9AC806F8696}"/>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C3F56C08-6AB4-D0DA-8D7A-DA3D5B31F5A1}"/>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D3818BC8-5DAE-29B2-F902-FBC5DF759415}"/>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9C2BFFFC-41F1-0561-7C5E-45D635F06F71}"/>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F34F07E9-B006-5026-222D-870EB178DD5E}"/>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22782</TotalTime>
  <Words>2894</Words>
  <Application>Microsoft Office PowerPoint</Application>
  <PresentationFormat>Widescreen</PresentationFormat>
  <Paragraphs>936</Paragraphs>
  <Slides>38</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1232</cp:revision>
  <dcterms:created xsi:type="dcterms:W3CDTF">2018-05-03T14:37:22Z</dcterms:created>
  <dcterms:modified xsi:type="dcterms:W3CDTF">2023-05-28T16:03:34Z</dcterms:modified>
</cp:coreProperties>
</file>