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sldIdLst>
    <p:sldId id="278" r:id="rId5"/>
    <p:sldId id="280" r:id="rId6"/>
    <p:sldId id="299" r:id="rId7"/>
    <p:sldId id="292" r:id="rId8"/>
    <p:sldId id="297" r:id="rId9"/>
    <p:sldId id="290" r:id="rId10"/>
    <p:sldId id="298" r:id="rId11"/>
    <p:sldId id="295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66" d="100"/>
          <a:sy n="66" d="100"/>
        </p:scale>
        <p:origin x="900" y="22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632859"/>
            <a:ext cx="5385816" cy="1225296"/>
          </a:xfrm>
        </p:spPr>
        <p:txBody>
          <a:bodyPr/>
          <a:lstStyle/>
          <a:p>
            <a:r>
              <a:rPr lang="en-US" sz="5400" dirty="0" smtClean="0"/>
              <a:t>RENTAL MOBIL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913" y="2989546"/>
            <a:ext cx="5264332" cy="878908"/>
          </a:xfrm>
        </p:spPr>
        <p:txBody>
          <a:bodyPr/>
          <a:lstStyle/>
          <a:p>
            <a:r>
              <a:rPr lang="en-US" sz="2000" dirty="0" err="1"/>
              <a:t>Anggota</a:t>
            </a:r>
            <a:r>
              <a:rPr lang="en-US" sz="2000" dirty="0"/>
              <a:t> </a:t>
            </a:r>
            <a:r>
              <a:rPr lang="en-US" sz="2000" dirty="0" smtClean="0"/>
              <a:t>:</a:t>
            </a:r>
          </a:p>
          <a:p>
            <a:r>
              <a:rPr lang="en-US" sz="2000" dirty="0" err="1" smtClean="0"/>
              <a:t>Maouzal</a:t>
            </a:r>
            <a:r>
              <a:rPr lang="en-US" sz="2000" dirty="0" smtClean="0"/>
              <a:t> Pandu </a:t>
            </a:r>
            <a:r>
              <a:rPr lang="en-US" sz="2000" dirty="0" err="1" smtClean="0"/>
              <a:t>Laksmana</a:t>
            </a:r>
            <a:r>
              <a:rPr lang="en-US" sz="2000" dirty="0" smtClean="0"/>
              <a:t> W (22090171)</a:t>
            </a:r>
          </a:p>
          <a:p>
            <a:r>
              <a:rPr lang="en-US" sz="2000" dirty="0" err="1" smtClean="0"/>
              <a:t>Akhmad</a:t>
            </a:r>
            <a:r>
              <a:rPr lang="en-US" sz="2000" dirty="0" smtClean="0"/>
              <a:t> </a:t>
            </a:r>
            <a:r>
              <a:rPr lang="en-US" sz="2000" dirty="0"/>
              <a:t>Yasin (22090043)</a:t>
            </a:r>
          </a:p>
          <a:p>
            <a:r>
              <a:rPr lang="en-US" sz="2000" dirty="0"/>
              <a:t>M </a:t>
            </a:r>
            <a:r>
              <a:rPr lang="en-US" sz="2000" dirty="0" err="1"/>
              <a:t>Affan</a:t>
            </a:r>
            <a:r>
              <a:rPr lang="en-US" sz="2000" dirty="0"/>
              <a:t> Zaky (22090072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Alvin Abdul Rahman (22090108)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968" y="5512720"/>
            <a:ext cx="8105503" cy="1635656"/>
          </a:xfrm>
        </p:spPr>
        <p:txBody>
          <a:bodyPr/>
          <a:lstStyle/>
          <a:p>
            <a:pPr algn="just"/>
            <a:r>
              <a:rPr lang="en-US" sz="2000" dirty="0" err="1" smtClean="0"/>
              <a:t>Laman</a:t>
            </a:r>
            <a:r>
              <a:rPr lang="en-US" sz="2000" dirty="0" smtClean="0"/>
              <a:t> </a:t>
            </a:r>
            <a:r>
              <a:rPr lang="en-US" sz="2000" dirty="0" err="1" smtClean="0"/>
              <a:t>Penyewaan</a:t>
            </a:r>
            <a:r>
              <a:rPr lang="en-US" sz="2000" dirty="0" smtClean="0"/>
              <a:t>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dari </a:t>
            </a:r>
            <a:r>
              <a:rPr lang="en-US" sz="2000" dirty="0" err="1" smtClean="0"/>
              <a:t>tabel</a:t>
            </a:r>
            <a:r>
              <a:rPr lang="en-US" sz="2000" dirty="0" smtClean="0"/>
              <a:t> yang berisi data tentang </a:t>
            </a:r>
            <a:r>
              <a:rPr lang="en-US" sz="2000" dirty="0" err="1" smtClean="0"/>
              <a:t>penyewaan</a:t>
            </a:r>
            <a:r>
              <a:rPr lang="en-US" sz="2000" dirty="0" smtClean="0"/>
              <a:t> mobil</a:t>
            </a:r>
            <a:r>
              <a:rPr lang="en-US" sz="2000" dirty="0" smtClean="0"/>
              <a:t>. </a:t>
            </a:r>
            <a:r>
              <a:rPr lang="en-US" sz="2000" dirty="0" smtClean="0"/>
              <a:t>Dan </a:t>
            </a:r>
            <a:r>
              <a:rPr lang="en-US" sz="2000" dirty="0" err="1" smtClean="0"/>
              <a:t>Fitur</a:t>
            </a:r>
            <a:r>
              <a:rPr lang="en-US" sz="2000" dirty="0" smtClean="0"/>
              <a:t> </a:t>
            </a:r>
            <a:r>
              <a:rPr lang="en-US" sz="2000" dirty="0" smtClean="0"/>
              <a:t>Action </a:t>
            </a:r>
            <a:r>
              <a:rPr lang="en-US" sz="2000" dirty="0" smtClean="0"/>
              <a:t>(</a:t>
            </a:r>
            <a:r>
              <a:rPr lang="en-US" sz="2000" dirty="0" err="1" smtClean="0"/>
              <a:t>Ubah</a:t>
            </a:r>
            <a:r>
              <a:rPr lang="en-US" sz="2000" dirty="0"/>
              <a:t>,</a:t>
            </a:r>
            <a:r>
              <a:rPr lang="en-US" sz="2000" dirty="0" smtClean="0"/>
              <a:t> </a:t>
            </a:r>
            <a:r>
              <a:rPr lang="en-US" sz="2000" dirty="0" err="1" smtClean="0"/>
              <a:t>Hapus</a:t>
            </a:r>
            <a:r>
              <a:rPr lang="en-US" sz="2000" dirty="0" smtClean="0"/>
              <a:t> dan Add) </a:t>
            </a:r>
            <a:endParaRPr lang="en-US" sz="2000" dirty="0" smtClean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 txBox="1">
            <a:spLocks/>
          </p:cNvSpPr>
          <p:nvPr/>
        </p:nvSpPr>
        <p:spPr>
          <a:xfrm>
            <a:off x="4672584" y="128016"/>
            <a:ext cx="676656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 smtClean="0"/>
              <a:t>Tampilan</a:t>
            </a:r>
            <a:r>
              <a:rPr lang="en-US" sz="3600" dirty="0" smtClean="0"/>
              <a:t> </a:t>
            </a:r>
            <a:r>
              <a:rPr lang="en-US" sz="3600" dirty="0" err="1" smtClean="0"/>
              <a:t>penyewaan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68" y="896112"/>
            <a:ext cx="7914696" cy="44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516" y="3393948"/>
            <a:ext cx="5693664" cy="768096"/>
          </a:xfrm>
        </p:spPr>
        <p:txBody>
          <a:bodyPr/>
          <a:lstStyle/>
          <a:p>
            <a:r>
              <a:rPr lang="en-US" sz="2400" dirty="0" err="1" smtClean="0"/>
              <a:t>Halaman</a:t>
            </a:r>
            <a:r>
              <a:rPr lang="en-US" sz="2400" dirty="0" smtClean="0"/>
              <a:t> add </a:t>
            </a:r>
            <a:r>
              <a:rPr lang="en-US" sz="2400" dirty="0" err="1" smtClean="0"/>
              <a:t>penyewaan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42516" y="855597"/>
            <a:ext cx="5693664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/>
              <a:t>Halaman</a:t>
            </a:r>
            <a:r>
              <a:rPr lang="en-US" sz="2400" dirty="0" smtClean="0"/>
              <a:t> </a:t>
            </a:r>
            <a:r>
              <a:rPr lang="en-US" sz="2400" dirty="0" err="1" smtClean="0"/>
              <a:t>Ubah</a:t>
            </a:r>
            <a:r>
              <a:rPr lang="en-US" sz="2400" dirty="0" smtClean="0"/>
              <a:t> </a:t>
            </a:r>
            <a:r>
              <a:rPr lang="en-US" sz="2400" dirty="0" err="1" smtClean="0"/>
              <a:t>penyewaan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1" t="35359" r="32222" b="24376"/>
          <a:stretch/>
        </p:blipFill>
        <p:spPr>
          <a:xfrm>
            <a:off x="2982557" y="1366518"/>
            <a:ext cx="3148663" cy="202743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9" t="36418" r="32197" b="29238"/>
          <a:stretch/>
        </p:blipFill>
        <p:spPr>
          <a:xfrm>
            <a:off x="2543174" y="3987927"/>
            <a:ext cx="4027431" cy="225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1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335" y="330079"/>
            <a:ext cx="6766560" cy="768096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Mobil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 txBox="1">
            <a:spLocks/>
          </p:cNvSpPr>
          <p:nvPr/>
        </p:nvSpPr>
        <p:spPr>
          <a:xfrm>
            <a:off x="2416631" y="4986911"/>
            <a:ext cx="6660694" cy="1490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/>
              <a:t>Laman</a:t>
            </a:r>
            <a:r>
              <a:rPr lang="en-US" sz="2400" dirty="0" smtClean="0"/>
              <a:t> Mobil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dari </a:t>
            </a:r>
            <a:r>
              <a:rPr lang="en-US" sz="2400" dirty="0" err="1" smtClean="0"/>
              <a:t>tabel</a:t>
            </a:r>
            <a:r>
              <a:rPr lang="en-US" sz="2400" dirty="0" smtClean="0"/>
              <a:t> yang berisi data tentang data dari </a:t>
            </a:r>
            <a:r>
              <a:rPr lang="en-US" sz="2400" dirty="0" smtClean="0"/>
              <a:t>mobil. Dan </a:t>
            </a:r>
            <a:r>
              <a:rPr lang="en-US" sz="2400" dirty="0" err="1" smtClean="0"/>
              <a:t>Fitur</a:t>
            </a:r>
            <a:r>
              <a:rPr lang="en-US" sz="2400" dirty="0" smtClean="0"/>
              <a:t> Action (</a:t>
            </a:r>
            <a:r>
              <a:rPr lang="en-US" sz="2400" dirty="0" err="1" smtClean="0"/>
              <a:t>Ubah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Hapus</a:t>
            </a:r>
            <a:r>
              <a:rPr lang="en-US" sz="2400" dirty="0" smtClean="0"/>
              <a:t> dan Add) 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96" y="1098175"/>
            <a:ext cx="6673638" cy="375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0374" y="3445381"/>
            <a:ext cx="5693664" cy="768096"/>
          </a:xfrm>
        </p:spPr>
        <p:txBody>
          <a:bodyPr/>
          <a:lstStyle/>
          <a:p>
            <a:r>
              <a:rPr lang="en-US" sz="2800" dirty="0" err="1" smtClean="0"/>
              <a:t>Halaman</a:t>
            </a:r>
            <a:r>
              <a:rPr lang="en-US" sz="2800" dirty="0" smtClean="0"/>
              <a:t> add mobil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42516" y="587502"/>
            <a:ext cx="5693664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/>
              <a:t>Halaman</a:t>
            </a:r>
            <a:r>
              <a:rPr lang="en-US" sz="2800" dirty="0" smtClean="0"/>
              <a:t> </a:t>
            </a:r>
            <a:r>
              <a:rPr lang="en-US" sz="2800" dirty="0" err="1" smtClean="0"/>
              <a:t>Ubah</a:t>
            </a:r>
            <a:r>
              <a:rPr lang="en-US" sz="2800" dirty="0" smtClean="0"/>
              <a:t> mobil</a:t>
            </a:r>
            <a:endParaRPr lang="en-US" sz="28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1" t="34156" r="31481" b="32568"/>
          <a:stretch/>
        </p:blipFill>
        <p:spPr>
          <a:xfrm>
            <a:off x="2276474" y="1267388"/>
            <a:ext cx="4228421" cy="2152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5" t="35401" r="31768" b="33591"/>
          <a:stretch/>
        </p:blipFill>
        <p:spPr>
          <a:xfrm>
            <a:off x="2040375" y="4061077"/>
            <a:ext cx="4893826" cy="233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0" y="210312"/>
            <a:ext cx="8165592" cy="768096"/>
          </a:xfrm>
        </p:spPr>
        <p:txBody>
          <a:bodyPr/>
          <a:lstStyle/>
          <a:p>
            <a:pPr algn="ctr"/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 txBox="1">
            <a:spLocks/>
          </p:cNvSpPr>
          <p:nvPr/>
        </p:nvSpPr>
        <p:spPr>
          <a:xfrm>
            <a:off x="4437452" y="5534025"/>
            <a:ext cx="7001692" cy="1618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/>
              <a:t>Laman</a:t>
            </a:r>
            <a:r>
              <a:rPr lang="en-US" sz="2400" dirty="0" smtClean="0"/>
              <a:t> 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dari </a:t>
            </a:r>
            <a:r>
              <a:rPr lang="en-US" sz="2400" dirty="0" err="1" smtClean="0"/>
              <a:t>tabel</a:t>
            </a:r>
            <a:r>
              <a:rPr lang="en-US" sz="2400" dirty="0" smtClean="0"/>
              <a:t> yang berisi data tentang data 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. Dan </a:t>
            </a:r>
            <a:r>
              <a:rPr lang="en-US" sz="2400" dirty="0" err="1" smtClean="0"/>
              <a:t>Fitur</a:t>
            </a:r>
            <a:r>
              <a:rPr lang="en-US" sz="2400" dirty="0" smtClean="0"/>
              <a:t> </a:t>
            </a:r>
            <a:r>
              <a:rPr lang="en-US" sz="2400" dirty="0" smtClean="0"/>
              <a:t>Action </a:t>
            </a:r>
            <a:r>
              <a:rPr lang="en-US" sz="2400" dirty="0" smtClean="0"/>
              <a:t>(</a:t>
            </a:r>
            <a:r>
              <a:rPr lang="en-US" sz="2400" dirty="0" err="1" smtClean="0"/>
              <a:t>Ubah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Hapus</a:t>
            </a:r>
            <a:r>
              <a:rPr lang="en-US" sz="2400" dirty="0" smtClean="0"/>
              <a:t> dan Add) 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582" y="894159"/>
            <a:ext cx="8248650" cy="463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516" y="3248025"/>
            <a:ext cx="5693664" cy="768096"/>
          </a:xfrm>
        </p:spPr>
        <p:txBody>
          <a:bodyPr/>
          <a:lstStyle/>
          <a:p>
            <a:r>
              <a:rPr lang="en-US" sz="2400" dirty="0" err="1" smtClean="0"/>
              <a:t>Halaman</a:t>
            </a:r>
            <a:r>
              <a:rPr lang="en-US" sz="2400" dirty="0" smtClean="0"/>
              <a:t> add </a:t>
            </a:r>
            <a:r>
              <a:rPr lang="en-US" sz="2400" dirty="0" err="1" smtClean="0"/>
              <a:t>karyawan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42516" y="1012698"/>
            <a:ext cx="5693664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/>
              <a:t>Halaman</a:t>
            </a:r>
            <a:r>
              <a:rPr lang="en-US" sz="2400" dirty="0" smtClean="0"/>
              <a:t> </a:t>
            </a:r>
            <a:r>
              <a:rPr lang="en-US" sz="2400" dirty="0" err="1" smtClean="0"/>
              <a:t>Ubah</a:t>
            </a:r>
            <a:r>
              <a:rPr lang="en-US" sz="2400" dirty="0" smtClean="0"/>
              <a:t> </a:t>
            </a:r>
            <a:r>
              <a:rPr lang="en-US" sz="2400" dirty="0" err="1" smtClean="0"/>
              <a:t>karyawan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0" t="34189" r="29041" b="37443"/>
          <a:stretch/>
        </p:blipFill>
        <p:spPr>
          <a:xfrm>
            <a:off x="2353238" y="1479423"/>
            <a:ext cx="4269166" cy="165430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4" t="37165" r="32718" b="36345"/>
          <a:stretch/>
        </p:blipFill>
        <p:spPr>
          <a:xfrm>
            <a:off x="2281237" y="3930396"/>
            <a:ext cx="4413169" cy="193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1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060" y="864761"/>
            <a:ext cx="6766560" cy="768096"/>
          </a:xfrm>
        </p:spPr>
        <p:txBody>
          <a:bodyPr/>
          <a:lstStyle/>
          <a:p>
            <a:r>
              <a:rPr lang="en-US" dirty="0" err="1" smtClean="0"/>
              <a:t>pengguna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 txBox="1">
            <a:spLocks/>
          </p:cNvSpPr>
          <p:nvPr/>
        </p:nvSpPr>
        <p:spPr>
          <a:xfrm>
            <a:off x="1038494" y="1867989"/>
            <a:ext cx="7001692" cy="2046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280160" y="1867989"/>
            <a:ext cx="710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415678"/>
              </p:ext>
            </p:extLst>
          </p:nvPr>
        </p:nvGraphicFramePr>
        <p:xfrm>
          <a:off x="301895" y="2123659"/>
          <a:ext cx="8348618" cy="21853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74309">
                  <a:extLst>
                    <a:ext uri="{9D8B030D-6E8A-4147-A177-3AD203B41FA5}">
                      <a16:colId xmlns:a16="http://schemas.microsoft.com/office/drawing/2014/main" val="1300812777"/>
                    </a:ext>
                  </a:extLst>
                </a:gridCol>
                <a:gridCol w="4174309">
                  <a:extLst>
                    <a:ext uri="{9D8B030D-6E8A-4147-A177-3AD203B41FA5}">
                      <a16:colId xmlns:a16="http://schemas.microsoft.com/office/drawing/2014/main" val="1462953763"/>
                    </a:ext>
                  </a:extLst>
                </a:gridCol>
              </a:tblGrid>
              <a:tr h="43706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NAMA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BAGIAN</a:t>
                      </a:r>
                      <a:r>
                        <a:rPr lang="en-US" b="1" baseline="0" dirty="0" smtClean="0"/>
                        <a:t> PENGERJAAN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48082"/>
                  </a:ext>
                </a:extLst>
              </a:tr>
              <a:tr h="437069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Maouzal</a:t>
                      </a:r>
                      <a:r>
                        <a:rPr lang="en-US" b="1" baseline="0" dirty="0" smtClean="0"/>
                        <a:t> Pandu </a:t>
                      </a:r>
                      <a:r>
                        <a:rPr lang="en-US" b="1" baseline="0" dirty="0" err="1" smtClean="0"/>
                        <a:t>Laksmana</a:t>
                      </a:r>
                      <a:r>
                        <a:rPr lang="en-US" b="1" baseline="0" dirty="0" smtClean="0"/>
                        <a:t> 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Penyewaan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67317"/>
                  </a:ext>
                </a:extLst>
              </a:tr>
              <a:tr h="437069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Akhmad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Yasin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Karyawan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617457"/>
                  </a:ext>
                </a:extLst>
              </a:tr>
              <a:tr h="43706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 </a:t>
                      </a:r>
                      <a:r>
                        <a:rPr lang="en-US" sz="1800" b="1" dirty="0" err="1" smtClean="0"/>
                        <a:t>Affan</a:t>
                      </a:r>
                      <a:r>
                        <a:rPr lang="en-US" sz="1800" b="1" dirty="0" smtClean="0"/>
                        <a:t> Zaky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Mobil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65638"/>
                  </a:ext>
                </a:extLst>
              </a:tr>
              <a:tr h="43706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Alvin Abdul Rahman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Fitur</a:t>
                      </a:r>
                      <a:r>
                        <a:rPr lang="en-US" b="1" baseline="0" dirty="0" smtClean="0"/>
                        <a:t> Add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4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8842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651" y="3095244"/>
            <a:ext cx="4835938" cy="667512"/>
          </a:xfrm>
        </p:spPr>
        <p:txBody>
          <a:bodyPr/>
          <a:lstStyle/>
          <a:p>
            <a:r>
              <a:rPr lang="en-US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purl.org/dc/dcmitype/"/>
    <ds:schemaRef ds:uri="http://schemas.microsoft.com/office/2006/documentManagement/types"/>
    <ds:schemaRef ds:uri="16c05727-aa75-4e4a-9b5f-8a80a1165891"/>
    <ds:schemaRef ds:uri="http://purl.org/dc/terms/"/>
    <ds:schemaRef ds:uri="http://www.w3.org/XML/1998/namespace"/>
    <ds:schemaRef ds:uri="http://purl.org/dc/elements/1.1/"/>
    <ds:schemaRef ds:uri="71af3243-3dd4-4a8d-8c0d-dd76da1f02a5"/>
    <ds:schemaRef ds:uri="230e9df3-be65-4c73-a93b-d1236ebd677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{7FF03A32-E680-45B9-BF74-70E0B9126042}tf78438558_win32</Template>
  <TotalTime>1293</TotalTime>
  <Words>148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Sabon Next LT</vt:lpstr>
      <vt:lpstr>Office Theme</vt:lpstr>
      <vt:lpstr>RENTAL MOBIL</vt:lpstr>
      <vt:lpstr>PowerPoint Presentation</vt:lpstr>
      <vt:lpstr>Halaman add penyewaan</vt:lpstr>
      <vt:lpstr>Tampilan Mobil</vt:lpstr>
      <vt:lpstr>Halaman add mobil</vt:lpstr>
      <vt:lpstr>Tampilan karyawan</vt:lpstr>
      <vt:lpstr>Halaman add karyawan</vt:lpstr>
      <vt:lpstr>pengguna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E-Learning</dc:title>
  <dc:subject/>
  <dc:creator>Akhmad Yasin</dc:creator>
  <cp:lastModifiedBy>User</cp:lastModifiedBy>
  <cp:revision>50</cp:revision>
  <dcterms:created xsi:type="dcterms:W3CDTF">2023-12-08T23:05:46Z</dcterms:created>
  <dcterms:modified xsi:type="dcterms:W3CDTF">2024-01-16T02:11:12Z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