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07997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8DnBXB3ZiysXnQPraU92YEQex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4: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21ff432f6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721ff432f6_0_3:notes"/>
          <p:cNvSpPr/>
          <p:nvPr>
            <p:ph idx="2" type="sldImg"/>
          </p:nvPr>
        </p:nvSpPr>
        <p:spPr>
          <a:xfrm>
            <a:off x="998538" y="1143000"/>
            <a:ext cx="48609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998538" y="1143000"/>
            <a:ext cx="48609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6"/>
          <p:cNvSpPr/>
          <p:nvPr/>
        </p:nvSpPr>
        <p:spPr>
          <a:xfrm>
            <a:off x="2813" y="6400800"/>
            <a:ext cx="1079695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p:nvPr/>
        </p:nvSpPr>
        <p:spPr>
          <a:xfrm>
            <a:off x="14" y="6334316"/>
            <a:ext cx="107969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6"/>
          <p:cNvSpPr txBox="1"/>
          <p:nvPr>
            <p:ph type="ctrTitle"/>
          </p:nvPr>
        </p:nvSpPr>
        <p:spPr>
          <a:xfrm>
            <a:off x="971979" y="758952"/>
            <a:ext cx="8909804"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7086"/>
              <a:buFont typeface="Calibri"/>
              <a:buNone/>
              <a:defRPr sz="7086">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subTitle"/>
          </p:nvPr>
        </p:nvSpPr>
        <p:spPr>
          <a:xfrm>
            <a:off x="974433" y="4455621"/>
            <a:ext cx="8909804"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63"/>
              </a:spcBef>
              <a:spcAft>
                <a:spcPts val="0"/>
              </a:spcAft>
              <a:buSzPts val="2126"/>
              <a:buNone/>
              <a:defRPr sz="2126" cap="none">
                <a:solidFill>
                  <a:schemeClr val="dk2"/>
                </a:solidFill>
                <a:latin typeface="Calibri"/>
                <a:ea typeface="Calibri"/>
                <a:cs typeface="Calibri"/>
                <a:sym typeface="Calibri"/>
              </a:defRPr>
            </a:lvl1pPr>
            <a:lvl2pPr lvl="1" algn="ctr">
              <a:lnSpc>
                <a:spcPct val="90000"/>
              </a:lnSpc>
              <a:spcBef>
                <a:spcPts val="177"/>
              </a:spcBef>
              <a:spcAft>
                <a:spcPts val="0"/>
              </a:spcAft>
              <a:buSzPts val="2126"/>
              <a:buNone/>
              <a:defRPr sz="2126"/>
            </a:lvl2pPr>
            <a:lvl3pPr lvl="2" algn="ctr">
              <a:lnSpc>
                <a:spcPct val="90000"/>
              </a:lnSpc>
              <a:spcBef>
                <a:spcPts val="354"/>
              </a:spcBef>
              <a:spcAft>
                <a:spcPts val="0"/>
              </a:spcAft>
              <a:buSzPts val="2126"/>
              <a:buNone/>
              <a:defRPr sz="2126"/>
            </a:lvl3pPr>
            <a:lvl4pPr lvl="3" algn="ctr">
              <a:lnSpc>
                <a:spcPct val="90000"/>
              </a:lnSpc>
              <a:spcBef>
                <a:spcPts val="354"/>
              </a:spcBef>
              <a:spcAft>
                <a:spcPts val="0"/>
              </a:spcAft>
              <a:buSzPts val="1772"/>
              <a:buNone/>
              <a:defRPr sz="1771"/>
            </a:lvl4pPr>
            <a:lvl5pPr lvl="4" algn="ctr">
              <a:lnSpc>
                <a:spcPct val="90000"/>
              </a:lnSpc>
              <a:spcBef>
                <a:spcPts val="354"/>
              </a:spcBef>
              <a:spcAft>
                <a:spcPts val="0"/>
              </a:spcAft>
              <a:buSzPts val="1772"/>
              <a:buNone/>
              <a:defRPr sz="1771"/>
            </a:lvl5pPr>
            <a:lvl6pPr lvl="5" algn="ctr">
              <a:lnSpc>
                <a:spcPct val="90000"/>
              </a:lnSpc>
              <a:spcBef>
                <a:spcPts val="354"/>
              </a:spcBef>
              <a:spcAft>
                <a:spcPts val="0"/>
              </a:spcAft>
              <a:buSzPts val="1772"/>
              <a:buNone/>
              <a:defRPr sz="1771"/>
            </a:lvl6pPr>
            <a:lvl7pPr lvl="6" algn="ctr">
              <a:lnSpc>
                <a:spcPct val="90000"/>
              </a:lnSpc>
              <a:spcBef>
                <a:spcPts val="354"/>
              </a:spcBef>
              <a:spcAft>
                <a:spcPts val="0"/>
              </a:spcAft>
              <a:buSzPts val="1772"/>
              <a:buNone/>
              <a:defRPr sz="1771"/>
            </a:lvl7pPr>
            <a:lvl8pPr lvl="7" algn="ctr">
              <a:lnSpc>
                <a:spcPct val="90000"/>
              </a:lnSpc>
              <a:spcBef>
                <a:spcPts val="354"/>
              </a:spcBef>
              <a:spcAft>
                <a:spcPts val="0"/>
              </a:spcAft>
              <a:buSzPts val="1772"/>
              <a:buNone/>
              <a:defRPr sz="1771"/>
            </a:lvl8pPr>
            <a:lvl9pPr lvl="8" algn="ctr">
              <a:lnSpc>
                <a:spcPct val="90000"/>
              </a:lnSpc>
              <a:spcBef>
                <a:spcPts val="354"/>
              </a:spcBef>
              <a:spcAft>
                <a:spcPts val="354"/>
              </a:spcAft>
              <a:buSzPts val="1772"/>
              <a:buNone/>
              <a:defRPr sz="1771"/>
            </a:lvl9pPr>
          </a:lstStyle>
          <a:p/>
        </p:txBody>
      </p:sp>
      <p:sp>
        <p:nvSpPr>
          <p:cNvPr id="23" name="Google Shape;23;p16"/>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cxnSp>
        <p:nvCxnSpPr>
          <p:cNvPr id="26" name="Google Shape;26;p16"/>
          <p:cNvCxnSpPr/>
          <p:nvPr/>
        </p:nvCxnSpPr>
        <p:spPr>
          <a:xfrm>
            <a:off x="1069752" y="4343400"/>
            <a:ext cx="8747808"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5"/>
          <p:cNvSpPr txBox="1"/>
          <p:nvPr>
            <p:ph type="title"/>
          </p:nvPr>
        </p:nvSpPr>
        <p:spPr>
          <a:xfrm>
            <a:off x="971979" y="286604"/>
            <a:ext cx="8909804"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5"/>
          <p:cNvSpPr txBox="1"/>
          <p:nvPr>
            <p:ph idx="1" type="body"/>
          </p:nvPr>
        </p:nvSpPr>
        <p:spPr>
          <a:xfrm rot="5400000">
            <a:off x="3415201" y="-597488"/>
            <a:ext cx="4023360" cy="8909804"/>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063"/>
              </a:spcBef>
              <a:spcAft>
                <a:spcPts val="0"/>
              </a:spcAft>
              <a:buSzPts val="1800"/>
              <a:buChar char=" "/>
              <a:defRPr/>
            </a:lvl1pPr>
            <a:lvl2pPr indent="-342900" lvl="1" marL="914400" algn="l">
              <a:lnSpc>
                <a:spcPct val="90000"/>
              </a:lnSpc>
              <a:spcBef>
                <a:spcPts val="177"/>
              </a:spcBef>
              <a:spcAft>
                <a:spcPts val="0"/>
              </a:spcAft>
              <a:buSzPts val="1800"/>
              <a:buChar char="◦"/>
              <a:defRPr/>
            </a:lvl2pPr>
            <a:lvl3pPr indent="-342900" lvl="2" marL="1371600" algn="l">
              <a:lnSpc>
                <a:spcPct val="90000"/>
              </a:lnSpc>
              <a:spcBef>
                <a:spcPts val="354"/>
              </a:spcBef>
              <a:spcAft>
                <a:spcPts val="0"/>
              </a:spcAft>
              <a:buSzPts val="1800"/>
              <a:buChar char="◦"/>
              <a:defRPr/>
            </a:lvl3pPr>
            <a:lvl4pPr indent="-342900" lvl="3" marL="1828800" algn="l">
              <a:lnSpc>
                <a:spcPct val="90000"/>
              </a:lnSpc>
              <a:spcBef>
                <a:spcPts val="354"/>
              </a:spcBef>
              <a:spcAft>
                <a:spcPts val="0"/>
              </a:spcAft>
              <a:buSzPts val="1800"/>
              <a:buChar char="◦"/>
              <a:defRPr/>
            </a:lvl4pPr>
            <a:lvl5pPr indent="-342900" lvl="4" marL="2286000" algn="l">
              <a:lnSpc>
                <a:spcPct val="90000"/>
              </a:lnSpc>
              <a:spcBef>
                <a:spcPts val="354"/>
              </a:spcBef>
              <a:spcAft>
                <a:spcPts val="0"/>
              </a:spcAft>
              <a:buSzPts val="1800"/>
              <a:buChar char="◦"/>
              <a:defRPr/>
            </a:lvl5pPr>
            <a:lvl6pPr indent="-342900" lvl="5" marL="2743200" algn="l">
              <a:lnSpc>
                <a:spcPct val="90000"/>
              </a:lnSpc>
              <a:spcBef>
                <a:spcPts val="354"/>
              </a:spcBef>
              <a:spcAft>
                <a:spcPts val="0"/>
              </a:spcAft>
              <a:buSzPts val="1800"/>
              <a:buChar char="◦"/>
              <a:defRPr/>
            </a:lvl6pPr>
            <a:lvl7pPr indent="-342900" lvl="6" marL="3200400" algn="l">
              <a:lnSpc>
                <a:spcPct val="90000"/>
              </a:lnSpc>
              <a:spcBef>
                <a:spcPts val="354"/>
              </a:spcBef>
              <a:spcAft>
                <a:spcPts val="0"/>
              </a:spcAft>
              <a:buSzPts val="1800"/>
              <a:buChar char="◦"/>
              <a:defRPr/>
            </a:lvl7pPr>
            <a:lvl8pPr indent="-342900" lvl="7" marL="3657600" algn="l">
              <a:lnSpc>
                <a:spcPct val="90000"/>
              </a:lnSpc>
              <a:spcBef>
                <a:spcPts val="354"/>
              </a:spcBef>
              <a:spcAft>
                <a:spcPts val="0"/>
              </a:spcAft>
              <a:buSzPts val="1800"/>
              <a:buChar char="◦"/>
              <a:defRPr/>
            </a:lvl8pPr>
            <a:lvl9pPr indent="-342900" lvl="8" marL="4114800" algn="l">
              <a:lnSpc>
                <a:spcPct val="90000"/>
              </a:lnSpc>
              <a:spcBef>
                <a:spcPts val="354"/>
              </a:spcBef>
              <a:spcAft>
                <a:spcPts val="354"/>
              </a:spcAft>
              <a:buSzPts val="1800"/>
              <a:buChar char="◦"/>
              <a:defRPr/>
            </a:lvl9pPr>
          </a:lstStyle>
          <a:p/>
        </p:txBody>
      </p:sp>
      <p:sp>
        <p:nvSpPr>
          <p:cNvPr id="90" name="Google Shape;90;p25"/>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6"/>
          <p:cNvSpPr/>
          <p:nvPr/>
        </p:nvSpPr>
        <p:spPr>
          <a:xfrm>
            <a:off x="2813" y="6400800"/>
            <a:ext cx="1079695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6"/>
          <p:cNvSpPr/>
          <p:nvPr/>
        </p:nvSpPr>
        <p:spPr>
          <a:xfrm>
            <a:off x="14" y="6334316"/>
            <a:ext cx="107969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6"/>
          <p:cNvSpPr txBox="1"/>
          <p:nvPr>
            <p:ph type="title"/>
          </p:nvPr>
        </p:nvSpPr>
        <p:spPr>
          <a:xfrm rot="5400000">
            <a:off x="6012981" y="2127902"/>
            <a:ext cx="5759898" cy="232869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6"/>
          <p:cNvSpPr txBox="1"/>
          <p:nvPr>
            <p:ph idx="1" type="body"/>
          </p:nvPr>
        </p:nvSpPr>
        <p:spPr>
          <a:xfrm rot="5400000">
            <a:off x="1288085" y="-133299"/>
            <a:ext cx="5759898" cy="68511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063"/>
              </a:spcBef>
              <a:spcAft>
                <a:spcPts val="0"/>
              </a:spcAft>
              <a:buSzPts val="1800"/>
              <a:buChar char=" "/>
              <a:defRPr/>
            </a:lvl1pPr>
            <a:lvl2pPr indent="-342900" lvl="1" marL="914400" algn="l">
              <a:lnSpc>
                <a:spcPct val="90000"/>
              </a:lnSpc>
              <a:spcBef>
                <a:spcPts val="177"/>
              </a:spcBef>
              <a:spcAft>
                <a:spcPts val="0"/>
              </a:spcAft>
              <a:buSzPts val="1800"/>
              <a:buChar char="◦"/>
              <a:defRPr/>
            </a:lvl2pPr>
            <a:lvl3pPr indent="-342900" lvl="2" marL="1371600" algn="l">
              <a:lnSpc>
                <a:spcPct val="90000"/>
              </a:lnSpc>
              <a:spcBef>
                <a:spcPts val="354"/>
              </a:spcBef>
              <a:spcAft>
                <a:spcPts val="0"/>
              </a:spcAft>
              <a:buSzPts val="1800"/>
              <a:buChar char="◦"/>
              <a:defRPr/>
            </a:lvl3pPr>
            <a:lvl4pPr indent="-342900" lvl="3" marL="1828800" algn="l">
              <a:lnSpc>
                <a:spcPct val="90000"/>
              </a:lnSpc>
              <a:spcBef>
                <a:spcPts val="354"/>
              </a:spcBef>
              <a:spcAft>
                <a:spcPts val="0"/>
              </a:spcAft>
              <a:buSzPts val="1800"/>
              <a:buChar char="◦"/>
              <a:defRPr/>
            </a:lvl4pPr>
            <a:lvl5pPr indent="-342900" lvl="4" marL="2286000" algn="l">
              <a:lnSpc>
                <a:spcPct val="90000"/>
              </a:lnSpc>
              <a:spcBef>
                <a:spcPts val="354"/>
              </a:spcBef>
              <a:spcAft>
                <a:spcPts val="0"/>
              </a:spcAft>
              <a:buSzPts val="1800"/>
              <a:buChar char="◦"/>
              <a:defRPr/>
            </a:lvl5pPr>
            <a:lvl6pPr indent="-342900" lvl="5" marL="2743200" algn="l">
              <a:lnSpc>
                <a:spcPct val="90000"/>
              </a:lnSpc>
              <a:spcBef>
                <a:spcPts val="354"/>
              </a:spcBef>
              <a:spcAft>
                <a:spcPts val="0"/>
              </a:spcAft>
              <a:buSzPts val="1800"/>
              <a:buChar char="◦"/>
              <a:defRPr/>
            </a:lvl6pPr>
            <a:lvl7pPr indent="-342900" lvl="6" marL="3200400" algn="l">
              <a:lnSpc>
                <a:spcPct val="90000"/>
              </a:lnSpc>
              <a:spcBef>
                <a:spcPts val="354"/>
              </a:spcBef>
              <a:spcAft>
                <a:spcPts val="0"/>
              </a:spcAft>
              <a:buSzPts val="1800"/>
              <a:buChar char="◦"/>
              <a:defRPr/>
            </a:lvl7pPr>
            <a:lvl8pPr indent="-342900" lvl="7" marL="3657600" algn="l">
              <a:lnSpc>
                <a:spcPct val="90000"/>
              </a:lnSpc>
              <a:spcBef>
                <a:spcPts val="354"/>
              </a:spcBef>
              <a:spcAft>
                <a:spcPts val="0"/>
              </a:spcAft>
              <a:buSzPts val="1800"/>
              <a:buChar char="◦"/>
              <a:defRPr/>
            </a:lvl8pPr>
            <a:lvl9pPr indent="-342900" lvl="8" marL="4114800" algn="l">
              <a:lnSpc>
                <a:spcPct val="90000"/>
              </a:lnSpc>
              <a:spcBef>
                <a:spcPts val="354"/>
              </a:spcBef>
              <a:spcAft>
                <a:spcPts val="354"/>
              </a:spcAft>
              <a:buSzPts val="1800"/>
              <a:buChar char="◦"/>
              <a:defRPr/>
            </a:lvl9pPr>
          </a:lstStyle>
          <a:p/>
        </p:txBody>
      </p:sp>
      <p:sp>
        <p:nvSpPr>
          <p:cNvPr id="98" name="Google Shape;98;p26"/>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Пустой">
  <p:cSld name="1_Пустой">
    <p:spTree>
      <p:nvGrpSpPr>
        <p:cNvPr id="101" name="Shape 101"/>
        <p:cNvGrpSpPr/>
        <p:nvPr/>
      </p:nvGrpSpPr>
      <p:grpSpPr>
        <a:xfrm>
          <a:off x="0" y="0"/>
          <a:ext cx="0" cy="0"/>
          <a:chOff x="0" y="0"/>
          <a:chExt cx="0" cy="0"/>
        </a:xfrm>
      </p:grpSpPr>
      <p:sp>
        <p:nvSpPr>
          <p:cNvPr id="102" name="Google Shape;102;p27"/>
          <p:cNvSpPr/>
          <p:nvPr>
            <p:ph idx="2" type="pic"/>
          </p:nvPr>
        </p:nvSpPr>
        <p:spPr>
          <a:xfrm>
            <a:off x="935064" y="1562507"/>
            <a:ext cx="1857527" cy="1572741"/>
          </a:xfrm>
          <a:prstGeom prst="rect">
            <a:avLst/>
          </a:prstGeom>
          <a:solidFill>
            <a:schemeClr val="lt2"/>
          </a:solidFill>
          <a:ln>
            <a:noFill/>
          </a:ln>
        </p:spPr>
      </p:sp>
      <p:sp>
        <p:nvSpPr>
          <p:cNvPr id="103" name="Google Shape;103;p27"/>
          <p:cNvSpPr/>
          <p:nvPr>
            <p:ph idx="3" type="pic"/>
          </p:nvPr>
        </p:nvSpPr>
        <p:spPr>
          <a:xfrm>
            <a:off x="3345539" y="1562507"/>
            <a:ext cx="1857527" cy="1572741"/>
          </a:xfrm>
          <a:prstGeom prst="rect">
            <a:avLst/>
          </a:prstGeom>
          <a:solidFill>
            <a:schemeClr val="lt2"/>
          </a:solidFill>
          <a:ln>
            <a:noFill/>
          </a:ln>
        </p:spPr>
      </p:sp>
      <p:sp>
        <p:nvSpPr>
          <p:cNvPr id="104" name="Google Shape;104;p27"/>
          <p:cNvSpPr/>
          <p:nvPr>
            <p:ph idx="4" type="pic"/>
          </p:nvPr>
        </p:nvSpPr>
        <p:spPr>
          <a:xfrm>
            <a:off x="5756016" y="1562507"/>
            <a:ext cx="1857527" cy="1572741"/>
          </a:xfrm>
          <a:prstGeom prst="rect">
            <a:avLst/>
          </a:prstGeom>
          <a:solidFill>
            <a:schemeClr val="lt2"/>
          </a:solidFill>
          <a:ln>
            <a:noFill/>
          </a:ln>
        </p:spPr>
      </p:sp>
      <p:sp>
        <p:nvSpPr>
          <p:cNvPr id="105" name="Google Shape;105;p27"/>
          <p:cNvSpPr/>
          <p:nvPr>
            <p:ph idx="5" type="pic"/>
          </p:nvPr>
        </p:nvSpPr>
        <p:spPr>
          <a:xfrm>
            <a:off x="8166491" y="1562507"/>
            <a:ext cx="1857527" cy="1572741"/>
          </a:xfrm>
          <a:prstGeom prst="rect">
            <a:avLst/>
          </a:prstGeom>
          <a:solidFill>
            <a:schemeClr val="lt2"/>
          </a:solidFill>
          <a:ln>
            <a:noFill/>
          </a:ln>
        </p:spPr>
      </p:sp>
      <p:sp>
        <p:nvSpPr>
          <p:cNvPr id="106" name="Google Shape;106;p27"/>
          <p:cNvSpPr/>
          <p:nvPr>
            <p:ph idx="6" type="pic"/>
          </p:nvPr>
        </p:nvSpPr>
        <p:spPr>
          <a:xfrm>
            <a:off x="935064" y="3722754"/>
            <a:ext cx="1857527" cy="1572741"/>
          </a:xfrm>
          <a:prstGeom prst="rect">
            <a:avLst/>
          </a:prstGeom>
          <a:solidFill>
            <a:schemeClr val="lt2"/>
          </a:solidFill>
          <a:ln>
            <a:noFill/>
          </a:ln>
        </p:spPr>
      </p:sp>
      <p:sp>
        <p:nvSpPr>
          <p:cNvPr id="107" name="Google Shape;107;p27"/>
          <p:cNvSpPr/>
          <p:nvPr>
            <p:ph idx="7" type="pic"/>
          </p:nvPr>
        </p:nvSpPr>
        <p:spPr>
          <a:xfrm>
            <a:off x="3345539" y="3722754"/>
            <a:ext cx="1857527" cy="1572741"/>
          </a:xfrm>
          <a:prstGeom prst="rect">
            <a:avLst/>
          </a:prstGeom>
          <a:solidFill>
            <a:schemeClr val="lt2"/>
          </a:solidFill>
          <a:ln>
            <a:noFill/>
          </a:ln>
        </p:spPr>
      </p:sp>
      <p:sp>
        <p:nvSpPr>
          <p:cNvPr id="108" name="Google Shape;108;p27"/>
          <p:cNvSpPr/>
          <p:nvPr>
            <p:ph idx="8" type="pic"/>
          </p:nvPr>
        </p:nvSpPr>
        <p:spPr>
          <a:xfrm>
            <a:off x="5756016" y="3722754"/>
            <a:ext cx="1857527" cy="1572741"/>
          </a:xfrm>
          <a:prstGeom prst="rect">
            <a:avLst/>
          </a:prstGeom>
          <a:solidFill>
            <a:schemeClr val="lt2"/>
          </a:solidFill>
          <a:ln>
            <a:noFill/>
          </a:ln>
        </p:spPr>
      </p:sp>
      <p:sp>
        <p:nvSpPr>
          <p:cNvPr id="109" name="Google Shape;109;p27"/>
          <p:cNvSpPr/>
          <p:nvPr>
            <p:ph idx="9" type="pic"/>
          </p:nvPr>
        </p:nvSpPr>
        <p:spPr>
          <a:xfrm>
            <a:off x="8166491" y="3722754"/>
            <a:ext cx="1857527" cy="1572741"/>
          </a:xfrm>
          <a:prstGeom prst="rect">
            <a:avLst/>
          </a:pr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sp>
        <p:nvSpPr>
          <p:cNvPr id="28" name="Google Shape;28;p17"/>
          <p:cNvSpPr/>
          <p:nvPr/>
        </p:nvSpPr>
        <p:spPr>
          <a:xfrm>
            <a:off x="2813" y="6400800"/>
            <a:ext cx="1079695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7"/>
          <p:cNvSpPr/>
          <p:nvPr/>
        </p:nvSpPr>
        <p:spPr>
          <a:xfrm>
            <a:off x="14" y="6334316"/>
            <a:ext cx="107969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7"/>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8"/>
          <p:cNvSpPr txBox="1"/>
          <p:nvPr>
            <p:ph type="title"/>
          </p:nvPr>
        </p:nvSpPr>
        <p:spPr>
          <a:xfrm>
            <a:off x="971979" y="286604"/>
            <a:ext cx="8909804"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971979" y="1845734"/>
            <a:ext cx="8909804"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063"/>
              </a:spcBef>
              <a:spcAft>
                <a:spcPts val="0"/>
              </a:spcAft>
              <a:buSzPts val="1800"/>
              <a:buChar char=" "/>
              <a:defRPr/>
            </a:lvl1pPr>
            <a:lvl2pPr indent="-342900" lvl="1" marL="914400" algn="l">
              <a:lnSpc>
                <a:spcPct val="90000"/>
              </a:lnSpc>
              <a:spcBef>
                <a:spcPts val="177"/>
              </a:spcBef>
              <a:spcAft>
                <a:spcPts val="0"/>
              </a:spcAft>
              <a:buSzPts val="1800"/>
              <a:buChar char="◦"/>
              <a:defRPr/>
            </a:lvl2pPr>
            <a:lvl3pPr indent="-342900" lvl="2" marL="1371600" algn="l">
              <a:lnSpc>
                <a:spcPct val="90000"/>
              </a:lnSpc>
              <a:spcBef>
                <a:spcPts val="354"/>
              </a:spcBef>
              <a:spcAft>
                <a:spcPts val="0"/>
              </a:spcAft>
              <a:buSzPts val="1800"/>
              <a:buChar char="◦"/>
              <a:defRPr/>
            </a:lvl3pPr>
            <a:lvl4pPr indent="-342900" lvl="3" marL="1828800" algn="l">
              <a:lnSpc>
                <a:spcPct val="90000"/>
              </a:lnSpc>
              <a:spcBef>
                <a:spcPts val="354"/>
              </a:spcBef>
              <a:spcAft>
                <a:spcPts val="0"/>
              </a:spcAft>
              <a:buSzPts val="1800"/>
              <a:buChar char="◦"/>
              <a:defRPr/>
            </a:lvl4pPr>
            <a:lvl5pPr indent="-342900" lvl="4" marL="2286000" algn="l">
              <a:lnSpc>
                <a:spcPct val="90000"/>
              </a:lnSpc>
              <a:spcBef>
                <a:spcPts val="354"/>
              </a:spcBef>
              <a:spcAft>
                <a:spcPts val="0"/>
              </a:spcAft>
              <a:buSzPts val="1800"/>
              <a:buChar char="◦"/>
              <a:defRPr/>
            </a:lvl5pPr>
            <a:lvl6pPr indent="-342900" lvl="5" marL="2743200" algn="l">
              <a:lnSpc>
                <a:spcPct val="90000"/>
              </a:lnSpc>
              <a:spcBef>
                <a:spcPts val="354"/>
              </a:spcBef>
              <a:spcAft>
                <a:spcPts val="0"/>
              </a:spcAft>
              <a:buSzPts val="1800"/>
              <a:buChar char="◦"/>
              <a:defRPr/>
            </a:lvl6pPr>
            <a:lvl7pPr indent="-342900" lvl="6" marL="3200400" algn="l">
              <a:lnSpc>
                <a:spcPct val="90000"/>
              </a:lnSpc>
              <a:spcBef>
                <a:spcPts val="354"/>
              </a:spcBef>
              <a:spcAft>
                <a:spcPts val="0"/>
              </a:spcAft>
              <a:buSzPts val="1800"/>
              <a:buChar char="◦"/>
              <a:defRPr/>
            </a:lvl7pPr>
            <a:lvl8pPr indent="-342900" lvl="7" marL="3657600" algn="l">
              <a:lnSpc>
                <a:spcPct val="90000"/>
              </a:lnSpc>
              <a:spcBef>
                <a:spcPts val="354"/>
              </a:spcBef>
              <a:spcAft>
                <a:spcPts val="0"/>
              </a:spcAft>
              <a:buSzPts val="1800"/>
              <a:buChar char="◦"/>
              <a:defRPr/>
            </a:lvl8pPr>
            <a:lvl9pPr indent="-342900" lvl="8" marL="4114800" algn="l">
              <a:lnSpc>
                <a:spcPct val="90000"/>
              </a:lnSpc>
              <a:spcBef>
                <a:spcPts val="354"/>
              </a:spcBef>
              <a:spcAft>
                <a:spcPts val="354"/>
              </a:spcAft>
              <a:buSzPts val="1800"/>
              <a:buChar char="◦"/>
              <a:defRPr/>
            </a:lvl9pPr>
          </a:lstStyle>
          <a:p/>
        </p:txBody>
      </p:sp>
      <p:sp>
        <p:nvSpPr>
          <p:cNvPr id="36" name="Google Shape;36;p18"/>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19"/>
          <p:cNvSpPr/>
          <p:nvPr/>
        </p:nvSpPr>
        <p:spPr>
          <a:xfrm>
            <a:off x="2813" y="6400800"/>
            <a:ext cx="1079695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9"/>
          <p:cNvSpPr/>
          <p:nvPr/>
        </p:nvSpPr>
        <p:spPr>
          <a:xfrm>
            <a:off x="14" y="6334316"/>
            <a:ext cx="107969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9"/>
          <p:cNvSpPr txBox="1"/>
          <p:nvPr>
            <p:ph type="title"/>
          </p:nvPr>
        </p:nvSpPr>
        <p:spPr>
          <a:xfrm>
            <a:off x="971979" y="758952"/>
            <a:ext cx="8909804"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7086"/>
              <a:buFont typeface="Calibri"/>
              <a:buNone/>
              <a:defRPr b="0" sz="7086">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 type="body"/>
          </p:nvPr>
        </p:nvSpPr>
        <p:spPr>
          <a:xfrm>
            <a:off x="971979" y="4453128"/>
            <a:ext cx="8909804"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63"/>
              </a:spcBef>
              <a:spcAft>
                <a:spcPts val="0"/>
              </a:spcAft>
              <a:buSzPts val="2126"/>
              <a:buNone/>
              <a:defRPr sz="2126" cap="none">
                <a:solidFill>
                  <a:schemeClr val="dk2"/>
                </a:solidFill>
                <a:latin typeface="Calibri"/>
                <a:ea typeface="Calibri"/>
                <a:cs typeface="Calibri"/>
                <a:sym typeface="Calibri"/>
              </a:defRPr>
            </a:lvl1pPr>
            <a:lvl2pPr indent="-228600" lvl="1" marL="914400" algn="l">
              <a:lnSpc>
                <a:spcPct val="90000"/>
              </a:lnSpc>
              <a:spcBef>
                <a:spcPts val="177"/>
              </a:spcBef>
              <a:spcAft>
                <a:spcPts val="0"/>
              </a:spcAft>
              <a:buSzPts val="1594"/>
              <a:buNone/>
              <a:defRPr sz="1594">
                <a:solidFill>
                  <a:srgbClr val="888888"/>
                </a:solidFill>
              </a:defRPr>
            </a:lvl2pPr>
            <a:lvl3pPr indent="-228600" lvl="2" marL="1371600" algn="l">
              <a:lnSpc>
                <a:spcPct val="90000"/>
              </a:lnSpc>
              <a:spcBef>
                <a:spcPts val="354"/>
              </a:spcBef>
              <a:spcAft>
                <a:spcPts val="0"/>
              </a:spcAft>
              <a:buSzPts val="1417"/>
              <a:buNone/>
              <a:defRPr sz="1417">
                <a:solidFill>
                  <a:srgbClr val="888888"/>
                </a:solidFill>
              </a:defRPr>
            </a:lvl3pPr>
            <a:lvl4pPr indent="-228600" lvl="3" marL="1828800" algn="l">
              <a:lnSpc>
                <a:spcPct val="90000"/>
              </a:lnSpc>
              <a:spcBef>
                <a:spcPts val="354"/>
              </a:spcBef>
              <a:spcAft>
                <a:spcPts val="0"/>
              </a:spcAft>
              <a:buSzPts val="1240"/>
              <a:buNone/>
              <a:defRPr sz="1240">
                <a:solidFill>
                  <a:srgbClr val="888888"/>
                </a:solidFill>
              </a:defRPr>
            </a:lvl4pPr>
            <a:lvl5pPr indent="-228600" lvl="4" marL="2286000" algn="l">
              <a:lnSpc>
                <a:spcPct val="90000"/>
              </a:lnSpc>
              <a:spcBef>
                <a:spcPts val="354"/>
              </a:spcBef>
              <a:spcAft>
                <a:spcPts val="0"/>
              </a:spcAft>
              <a:buSzPts val="1240"/>
              <a:buNone/>
              <a:defRPr sz="1240">
                <a:solidFill>
                  <a:srgbClr val="888888"/>
                </a:solidFill>
              </a:defRPr>
            </a:lvl5pPr>
            <a:lvl6pPr indent="-228600" lvl="5" marL="2743200" algn="l">
              <a:lnSpc>
                <a:spcPct val="90000"/>
              </a:lnSpc>
              <a:spcBef>
                <a:spcPts val="354"/>
              </a:spcBef>
              <a:spcAft>
                <a:spcPts val="0"/>
              </a:spcAft>
              <a:buSzPts val="1240"/>
              <a:buNone/>
              <a:defRPr sz="1240">
                <a:solidFill>
                  <a:srgbClr val="888888"/>
                </a:solidFill>
              </a:defRPr>
            </a:lvl6pPr>
            <a:lvl7pPr indent="-228600" lvl="6" marL="3200400" algn="l">
              <a:lnSpc>
                <a:spcPct val="90000"/>
              </a:lnSpc>
              <a:spcBef>
                <a:spcPts val="354"/>
              </a:spcBef>
              <a:spcAft>
                <a:spcPts val="0"/>
              </a:spcAft>
              <a:buSzPts val="1240"/>
              <a:buNone/>
              <a:defRPr sz="1240">
                <a:solidFill>
                  <a:srgbClr val="888888"/>
                </a:solidFill>
              </a:defRPr>
            </a:lvl7pPr>
            <a:lvl8pPr indent="-228600" lvl="7" marL="3657600" algn="l">
              <a:lnSpc>
                <a:spcPct val="90000"/>
              </a:lnSpc>
              <a:spcBef>
                <a:spcPts val="354"/>
              </a:spcBef>
              <a:spcAft>
                <a:spcPts val="0"/>
              </a:spcAft>
              <a:buSzPts val="1240"/>
              <a:buNone/>
              <a:defRPr sz="1240">
                <a:solidFill>
                  <a:srgbClr val="888888"/>
                </a:solidFill>
              </a:defRPr>
            </a:lvl8pPr>
            <a:lvl9pPr indent="-228600" lvl="8" marL="4114800" algn="l">
              <a:lnSpc>
                <a:spcPct val="90000"/>
              </a:lnSpc>
              <a:spcBef>
                <a:spcPts val="354"/>
              </a:spcBef>
              <a:spcAft>
                <a:spcPts val="354"/>
              </a:spcAft>
              <a:buSzPts val="1240"/>
              <a:buNone/>
              <a:defRPr sz="1240">
                <a:solidFill>
                  <a:srgbClr val="888888"/>
                </a:solidFill>
              </a:defRPr>
            </a:lvl9pPr>
          </a:lstStyle>
          <a:p/>
        </p:txBody>
      </p:sp>
      <p:sp>
        <p:nvSpPr>
          <p:cNvPr id="44" name="Google Shape;44;p19"/>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cxnSp>
        <p:nvCxnSpPr>
          <p:cNvPr id="47" name="Google Shape;47;p19"/>
          <p:cNvCxnSpPr/>
          <p:nvPr/>
        </p:nvCxnSpPr>
        <p:spPr>
          <a:xfrm>
            <a:off x="1069752" y="4343400"/>
            <a:ext cx="8747808"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20"/>
          <p:cNvSpPr txBox="1"/>
          <p:nvPr>
            <p:ph type="title"/>
          </p:nvPr>
        </p:nvSpPr>
        <p:spPr>
          <a:xfrm>
            <a:off x="971979" y="286604"/>
            <a:ext cx="8909804"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0"/>
          <p:cNvSpPr txBox="1"/>
          <p:nvPr>
            <p:ph idx="1" type="body"/>
          </p:nvPr>
        </p:nvSpPr>
        <p:spPr>
          <a:xfrm>
            <a:off x="971977" y="1845734"/>
            <a:ext cx="4373904"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063"/>
              </a:spcBef>
              <a:spcAft>
                <a:spcPts val="0"/>
              </a:spcAft>
              <a:buSzPts val="1800"/>
              <a:buChar char=" "/>
              <a:defRPr/>
            </a:lvl1pPr>
            <a:lvl2pPr indent="-342900" lvl="1" marL="914400" algn="l">
              <a:lnSpc>
                <a:spcPct val="90000"/>
              </a:lnSpc>
              <a:spcBef>
                <a:spcPts val="177"/>
              </a:spcBef>
              <a:spcAft>
                <a:spcPts val="0"/>
              </a:spcAft>
              <a:buSzPts val="1800"/>
              <a:buChar char="◦"/>
              <a:defRPr/>
            </a:lvl2pPr>
            <a:lvl3pPr indent="-342900" lvl="2" marL="1371600" algn="l">
              <a:lnSpc>
                <a:spcPct val="90000"/>
              </a:lnSpc>
              <a:spcBef>
                <a:spcPts val="354"/>
              </a:spcBef>
              <a:spcAft>
                <a:spcPts val="0"/>
              </a:spcAft>
              <a:buSzPts val="1800"/>
              <a:buChar char="◦"/>
              <a:defRPr/>
            </a:lvl3pPr>
            <a:lvl4pPr indent="-342900" lvl="3" marL="1828800" algn="l">
              <a:lnSpc>
                <a:spcPct val="90000"/>
              </a:lnSpc>
              <a:spcBef>
                <a:spcPts val="354"/>
              </a:spcBef>
              <a:spcAft>
                <a:spcPts val="0"/>
              </a:spcAft>
              <a:buSzPts val="1800"/>
              <a:buChar char="◦"/>
              <a:defRPr/>
            </a:lvl4pPr>
            <a:lvl5pPr indent="-342900" lvl="4" marL="2286000" algn="l">
              <a:lnSpc>
                <a:spcPct val="90000"/>
              </a:lnSpc>
              <a:spcBef>
                <a:spcPts val="354"/>
              </a:spcBef>
              <a:spcAft>
                <a:spcPts val="0"/>
              </a:spcAft>
              <a:buSzPts val="1800"/>
              <a:buChar char="◦"/>
              <a:defRPr/>
            </a:lvl5pPr>
            <a:lvl6pPr indent="-342900" lvl="5" marL="2743200" algn="l">
              <a:lnSpc>
                <a:spcPct val="90000"/>
              </a:lnSpc>
              <a:spcBef>
                <a:spcPts val="354"/>
              </a:spcBef>
              <a:spcAft>
                <a:spcPts val="0"/>
              </a:spcAft>
              <a:buSzPts val="1800"/>
              <a:buChar char="◦"/>
              <a:defRPr/>
            </a:lvl6pPr>
            <a:lvl7pPr indent="-342900" lvl="6" marL="3200400" algn="l">
              <a:lnSpc>
                <a:spcPct val="90000"/>
              </a:lnSpc>
              <a:spcBef>
                <a:spcPts val="354"/>
              </a:spcBef>
              <a:spcAft>
                <a:spcPts val="0"/>
              </a:spcAft>
              <a:buSzPts val="1800"/>
              <a:buChar char="◦"/>
              <a:defRPr/>
            </a:lvl7pPr>
            <a:lvl8pPr indent="-342900" lvl="7" marL="3657600" algn="l">
              <a:lnSpc>
                <a:spcPct val="90000"/>
              </a:lnSpc>
              <a:spcBef>
                <a:spcPts val="354"/>
              </a:spcBef>
              <a:spcAft>
                <a:spcPts val="0"/>
              </a:spcAft>
              <a:buSzPts val="1800"/>
              <a:buChar char="◦"/>
              <a:defRPr/>
            </a:lvl8pPr>
            <a:lvl9pPr indent="-342900" lvl="8" marL="4114800" algn="l">
              <a:lnSpc>
                <a:spcPct val="90000"/>
              </a:lnSpc>
              <a:spcBef>
                <a:spcPts val="354"/>
              </a:spcBef>
              <a:spcAft>
                <a:spcPts val="354"/>
              </a:spcAft>
              <a:buSzPts val="1800"/>
              <a:buChar char="◦"/>
              <a:defRPr/>
            </a:lvl9pPr>
          </a:lstStyle>
          <a:p/>
        </p:txBody>
      </p:sp>
      <p:sp>
        <p:nvSpPr>
          <p:cNvPr id="51" name="Google Shape;51;p20"/>
          <p:cNvSpPr txBox="1"/>
          <p:nvPr>
            <p:ph idx="2" type="body"/>
          </p:nvPr>
        </p:nvSpPr>
        <p:spPr>
          <a:xfrm>
            <a:off x="5507879" y="1845735"/>
            <a:ext cx="4373904"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063"/>
              </a:spcBef>
              <a:spcAft>
                <a:spcPts val="0"/>
              </a:spcAft>
              <a:buSzPts val="1800"/>
              <a:buChar char=" "/>
              <a:defRPr/>
            </a:lvl1pPr>
            <a:lvl2pPr indent="-342900" lvl="1" marL="914400" algn="l">
              <a:lnSpc>
                <a:spcPct val="90000"/>
              </a:lnSpc>
              <a:spcBef>
                <a:spcPts val="177"/>
              </a:spcBef>
              <a:spcAft>
                <a:spcPts val="0"/>
              </a:spcAft>
              <a:buSzPts val="1800"/>
              <a:buChar char="◦"/>
              <a:defRPr/>
            </a:lvl2pPr>
            <a:lvl3pPr indent="-342900" lvl="2" marL="1371600" algn="l">
              <a:lnSpc>
                <a:spcPct val="90000"/>
              </a:lnSpc>
              <a:spcBef>
                <a:spcPts val="354"/>
              </a:spcBef>
              <a:spcAft>
                <a:spcPts val="0"/>
              </a:spcAft>
              <a:buSzPts val="1800"/>
              <a:buChar char="◦"/>
              <a:defRPr/>
            </a:lvl3pPr>
            <a:lvl4pPr indent="-342900" lvl="3" marL="1828800" algn="l">
              <a:lnSpc>
                <a:spcPct val="90000"/>
              </a:lnSpc>
              <a:spcBef>
                <a:spcPts val="354"/>
              </a:spcBef>
              <a:spcAft>
                <a:spcPts val="0"/>
              </a:spcAft>
              <a:buSzPts val="1800"/>
              <a:buChar char="◦"/>
              <a:defRPr/>
            </a:lvl4pPr>
            <a:lvl5pPr indent="-342900" lvl="4" marL="2286000" algn="l">
              <a:lnSpc>
                <a:spcPct val="90000"/>
              </a:lnSpc>
              <a:spcBef>
                <a:spcPts val="354"/>
              </a:spcBef>
              <a:spcAft>
                <a:spcPts val="0"/>
              </a:spcAft>
              <a:buSzPts val="1800"/>
              <a:buChar char="◦"/>
              <a:defRPr/>
            </a:lvl5pPr>
            <a:lvl6pPr indent="-342900" lvl="5" marL="2743200" algn="l">
              <a:lnSpc>
                <a:spcPct val="90000"/>
              </a:lnSpc>
              <a:spcBef>
                <a:spcPts val="354"/>
              </a:spcBef>
              <a:spcAft>
                <a:spcPts val="0"/>
              </a:spcAft>
              <a:buSzPts val="1800"/>
              <a:buChar char="◦"/>
              <a:defRPr/>
            </a:lvl6pPr>
            <a:lvl7pPr indent="-342900" lvl="6" marL="3200400" algn="l">
              <a:lnSpc>
                <a:spcPct val="90000"/>
              </a:lnSpc>
              <a:spcBef>
                <a:spcPts val="354"/>
              </a:spcBef>
              <a:spcAft>
                <a:spcPts val="0"/>
              </a:spcAft>
              <a:buSzPts val="1800"/>
              <a:buChar char="◦"/>
              <a:defRPr/>
            </a:lvl7pPr>
            <a:lvl8pPr indent="-342900" lvl="7" marL="3657600" algn="l">
              <a:lnSpc>
                <a:spcPct val="90000"/>
              </a:lnSpc>
              <a:spcBef>
                <a:spcPts val="354"/>
              </a:spcBef>
              <a:spcAft>
                <a:spcPts val="0"/>
              </a:spcAft>
              <a:buSzPts val="1800"/>
              <a:buChar char="◦"/>
              <a:defRPr/>
            </a:lvl8pPr>
            <a:lvl9pPr indent="-342900" lvl="8" marL="4114800" algn="l">
              <a:lnSpc>
                <a:spcPct val="90000"/>
              </a:lnSpc>
              <a:spcBef>
                <a:spcPts val="354"/>
              </a:spcBef>
              <a:spcAft>
                <a:spcPts val="354"/>
              </a:spcAft>
              <a:buSzPts val="1800"/>
              <a:buChar char="◦"/>
              <a:defRPr/>
            </a:lvl9pPr>
          </a:lstStyle>
          <a:p/>
        </p:txBody>
      </p:sp>
      <p:sp>
        <p:nvSpPr>
          <p:cNvPr id="52" name="Google Shape;52;p20"/>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1"/>
          <p:cNvSpPr txBox="1"/>
          <p:nvPr>
            <p:ph type="title"/>
          </p:nvPr>
        </p:nvSpPr>
        <p:spPr>
          <a:xfrm>
            <a:off x="971979" y="286604"/>
            <a:ext cx="8909804"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1"/>
          <p:cNvSpPr txBox="1"/>
          <p:nvPr>
            <p:ph idx="1" type="body"/>
          </p:nvPr>
        </p:nvSpPr>
        <p:spPr>
          <a:xfrm>
            <a:off x="971979" y="1846052"/>
            <a:ext cx="4373904"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63"/>
              </a:spcBef>
              <a:spcAft>
                <a:spcPts val="0"/>
              </a:spcAft>
              <a:buSzPts val="1772"/>
              <a:buNone/>
              <a:defRPr b="0" sz="1771" cap="none">
                <a:solidFill>
                  <a:schemeClr val="dk2"/>
                </a:solidFill>
              </a:defRPr>
            </a:lvl1pPr>
            <a:lvl2pPr indent="-228600" lvl="1" marL="914400" algn="l">
              <a:lnSpc>
                <a:spcPct val="90000"/>
              </a:lnSpc>
              <a:spcBef>
                <a:spcPts val="177"/>
              </a:spcBef>
              <a:spcAft>
                <a:spcPts val="0"/>
              </a:spcAft>
              <a:buSzPts val="1772"/>
              <a:buNone/>
              <a:defRPr b="1" sz="1771"/>
            </a:lvl2pPr>
            <a:lvl3pPr indent="-228600" lvl="2" marL="1371600" algn="l">
              <a:lnSpc>
                <a:spcPct val="90000"/>
              </a:lnSpc>
              <a:spcBef>
                <a:spcPts val="354"/>
              </a:spcBef>
              <a:spcAft>
                <a:spcPts val="0"/>
              </a:spcAft>
              <a:buSzPts val="1594"/>
              <a:buNone/>
              <a:defRPr b="1" sz="1594"/>
            </a:lvl3pPr>
            <a:lvl4pPr indent="-228600" lvl="3" marL="1828800" algn="l">
              <a:lnSpc>
                <a:spcPct val="90000"/>
              </a:lnSpc>
              <a:spcBef>
                <a:spcPts val="354"/>
              </a:spcBef>
              <a:spcAft>
                <a:spcPts val="0"/>
              </a:spcAft>
              <a:buSzPts val="1417"/>
              <a:buNone/>
              <a:defRPr b="1" sz="1417"/>
            </a:lvl4pPr>
            <a:lvl5pPr indent="-228600" lvl="4" marL="2286000" algn="l">
              <a:lnSpc>
                <a:spcPct val="90000"/>
              </a:lnSpc>
              <a:spcBef>
                <a:spcPts val="354"/>
              </a:spcBef>
              <a:spcAft>
                <a:spcPts val="0"/>
              </a:spcAft>
              <a:buSzPts val="1417"/>
              <a:buNone/>
              <a:defRPr b="1" sz="1417"/>
            </a:lvl5pPr>
            <a:lvl6pPr indent="-228600" lvl="5" marL="2743200" algn="l">
              <a:lnSpc>
                <a:spcPct val="90000"/>
              </a:lnSpc>
              <a:spcBef>
                <a:spcPts val="354"/>
              </a:spcBef>
              <a:spcAft>
                <a:spcPts val="0"/>
              </a:spcAft>
              <a:buSzPts val="1417"/>
              <a:buNone/>
              <a:defRPr b="1" sz="1417"/>
            </a:lvl6pPr>
            <a:lvl7pPr indent="-228600" lvl="6" marL="3200400" algn="l">
              <a:lnSpc>
                <a:spcPct val="90000"/>
              </a:lnSpc>
              <a:spcBef>
                <a:spcPts val="354"/>
              </a:spcBef>
              <a:spcAft>
                <a:spcPts val="0"/>
              </a:spcAft>
              <a:buSzPts val="1417"/>
              <a:buNone/>
              <a:defRPr b="1" sz="1417"/>
            </a:lvl7pPr>
            <a:lvl8pPr indent="-228600" lvl="7" marL="3657600" algn="l">
              <a:lnSpc>
                <a:spcPct val="90000"/>
              </a:lnSpc>
              <a:spcBef>
                <a:spcPts val="354"/>
              </a:spcBef>
              <a:spcAft>
                <a:spcPts val="0"/>
              </a:spcAft>
              <a:buSzPts val="1417"/>
              <a:buNone/>
              <a:defRPr b="1" sz="1417"/>
            </a:lvl8pPr>
            <a:lvl9pPr indent="-228600" lvl="8" marL="4114800" algn="l">
              <a:lnSpc>
                <a:spcPct val="90000"/>
              </a:lnSpc>
              <a:spcBef>
                <a:spcPts val="354"/>
              </a:spcBef>
              <a:spcAft>
                <a:spcPts val="354"/>
              </a:spcAft>
              <a:buSzPts val="1417"/>
              <a:buNone/>
              <a:defRPr b="1" sz="1417"/>
            </a:lvl9pPr>
          </a:lstStyle>
          <a:p/>
        </p:txBody>
      </p:sp>
      <p:sp>
        <p:nvSpPr>
          <p:cNvPr id="58" name="Google Shape;58;p21"/>
          <p:cNvSpPr txBox="1"/>
          <p:nvPr>
            <p:ph idx="2" type="body"/>
          </p:nvPr>
        </p:nvSpPr>
        <p:spPr>
          <a:xfrm>
            <a:off x="971979" y="2582334"/>
            <a:ext cx="4373904"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063"/>
              </a:spcBef>
              <a:spcAft>
                <a:spcPts val="0"/>
              </a:spcAft>
              <a:buSzPts val="1800"/>
              <a:buChar char=" "/>
              <a:defRPr/>
            </a:lvl1pPr>
            <a:lvl2pPr indent="-342900" lvl="1" marL="914400" algn="l">
              <a:lnSpc>
                <a:spcPct val="90000"/>
              </a:lnSpc>
              <a:spcBef>
                <a:spcPts val="177"/>
              </a:spcBef>
              <a:spcAft>
                <a:spcPts val="0"/>
              </a:spcAft>
              <a:buSzPts val="1800"/>
              <a:buChar char="◦"/>
              <a:defRPr/>
            </a:lvl2pPr>
            <a:lvl3pPr indent="-342900" lvl="2" marL="1371600" algn="l">
              <a:lnSpc>
                <a:spcPct val="90000"/>
              </a:lnSpc>
              <a:spcBef>
                <a:spcPts val="354"/>
              </a:spcBef>
              <a:spcAft>
                <a:spcPts val="0"/>
              </a:spcAft>
              <a:buSzPts val="1800"/>
              <a:buChar char="◦"/>
              <a:defRPr/>
            </a:lvl3pPr>
            <a:lvl4pPr indent="-342900" lvl="3" marL="1828800" algn="l">
              <a:lnSpc>
                <a:spcPct val="90000"/>
              </a:lnSpc>
              <a:spcBef>
                <a:spcPts val="354"/>
              </a:spcBef>
              <a:spcAft>
                <a:spcPts val="0"/>
              </a:spcAft>
              <a:buSzPts val="1800"/>
              <a:buChar char="◦"/>
              <a:defRPr/>
            </a:lvl4pPr>
            <a:lvl5pPr indent="-342900" lvl="4" marL="2286000" algn="l">
              <a:lnSpc>
                <a:spcPct val="90000"/>
              </a:lnSpc>
              <a:spcBef>
                <a:spcPts val="354"/>
              </a:spcBef>
              <a:spcAft>
                <a:spcPts val="0"/>
              </a:spcAft>
              <a:buSzPts val="1800"/>
              <a:buChar char="◦"/>
              <a:defRPr/>
            </a:lvl5pPr>
            <a:lvl6pPr indent="-342900" lvl="5" marL="2743200" algn="l">
              <a:lnSpc>
                <a:spcPct val="90000"/>
              </a:lnSpc>
              <a:spcBef>
                <a:spcPts val="354"/>
              </a:spcBef>
              <a:spcAft>
                <a:spcPts val="0"/>
              </a:spcAft>
              <a:buSzPts val="1800"/>
              <a:buChar char="◦"/>
              <a:defRPr/>
            </a:lvl6pPr>
            <a:lvl7pPr indent="-342900" lvl="6" marL="3200400" algn="l">
              <a:lnSpc>
                <a:spcPct val="90000"/>
              </a:lnSpc>
              <a:spcBef>
                <a:spcPts val="354"/>
              </a:spcBef>
              <a:spcAft>
                <a:spcPts val="0"/>
              </a:spcAft>
              <a:buSzPts val="1800"/>
              <a:buChar char="◦"/>
              <a:defRPr/>
            </a:lvl7pPr>
            <a:lvl8pPr indent="-342900" lvl="7" marL="3657600" algn="l">
              <a:lnSpc>
                <a:spcPct val="90000"/>
              </a:lnSpc>
              <a:spcBef>
                <a:spcPts val="354"/>
              </a:spcBef>
              <a:spcAft>
                <a:spcPts val="0"/>
              </a:spcAft>
              <a:buSzPts val="1800"/>
              <a:buChar char="◦"/>
              <a:defRPr/>
            </a:lvl8pPr>
            <a:lvl9pPr indent="-342900" lvl="8" marL="4114800" algn="l">
              <a:lnSpc>
                <a:spcPct val="90000"/>
              </a:lnSpc>
              <a:spcBef>
                <a:spcPts val="354"/>
              </a:spcBef>
              <a:spcAft>
                <a:spcPts val="354"/>
              </a:spcAft>
              <a:buSzPts val="1800"/>
              <a:buChar char="◦"/>
              <a:defRPr/>
            </a:lvl9pPr>
          </a:lstStyle>
          <a:p/>
        </p:txBody>
      </p:sp>
      <p:sp>
        <p:nvSpPr>
          <p:cNvPr id="59" name="Google Shape;59;p21"/>
          <p:cNvSpPr txBox="1"/>
          <p:nvPr>
            <p:ph idx="3" type="body"/>
          </p:nvPr>
        </p:nvSpPr>
        <p:spPr>
          <a:xfrm>
            <a:off x="5507879" y="1846052"/>
            <a:ext cx="4373904"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63"/>
              </a:spcBef>
              <a:spcAft>
                <a:spcPts val="0"/>
              </a:spcAft>
              <a:buSzPts val="1772"/>
              <a:buNone/>
              <a:defRPr b="0" sz="1771" cap="none">
                <a:solidFill>
                  <a:schemeClr val="dk2"/>
                </a:solidFill>
              </a:defRPr>
            </a:lvl1pPr>
            <a:lvl2pPr indent="-228600" lvl="1" marL="914400" algn="l">
              <a:lnSpc>
                <a:spcPct val="90000"/>
              </a:lnSpc>
              <a:spcBef>
                <a:spcPts val="177"/>
              </a:spcBef>
              <a:spcAft>
                <a:spcPts val="0"/>
              </a:spcAft>
              <a:buSzPts val="1772"/>
              <a:buNone/>
              <a:defRPr b="1" sz="1771"/>
            </a:lvl2pPr>
            <a:lvl3pPr indent="-228600" lvl="2" marL="1371600" algn="l">
              <a:lnSpc>
                <a:spcPct val="90000"/>
              </a:lnSpc>
              <a:spcBef>
                <a:spcPts val="354"/>
              </a:spcBef>
              <a:spcAft>
                <a:spcPts val="0"/>
              </a:spcAft>
              <a:buSzPts val="1594"/>
              <a:buNone/>
              <a:defRPr b="1" sz="1594"/>
            </a:lvl3pPr>
            <a:lvl4pPr indent="-228600" lvl="3" marL="1828800" algn="l">
              <a:lnSpc>
                <a:spcPct val="90000"/>
              </a:lnSpc>
              <a:spcBef>
                <a:spcPts val="354"/>
              </a:spcBef>
              <a:spcAft>
                <a:spcPts val="0"/>
              </a:spcAft>
              <a:buSzPts val="1417"/>
              <a:buNone/>
              <a:defRPr b="1" sz="1417"/>
            </a:lvl4pPr>
            <a:lvl5pPr indent="-228600" lvl="4" marL="2286000" algn="l">
              <a:lnSpc>
                <a:spcPct val="90000"/>
              </a:lnSpc>
              <a:spcBef>
                <a:spcPts val="354"/>
              </a:spcBef>
              <a:spcAft>
                <a:spcPts val="0"/>
              </a:spcAft>
              <a:buSzPts val="1417"/>
              <a:buNone/>
              <a:defRPr b="1" sz="1417"/>
            </a:lvl5pPr>
            <a:lvl6pPr indent="-228600" lvl="5" marL="2743200" algn="l">
              <a:lnSpc>
                <a:spcPct val="90000"/>
              </a:lnSpc>
              <a:spcBef>
                <a:spcPts val="354"/>
              </a:spcBef>
              <a:spcAft>
                <a:spcPts val="0"/>
              </a:spcAft>
              <a:buSzPts val="1417"/>
              <a:buNone/>
              <a:defRPr b="1" sz="1417"/>
            </a:lvl6pPr>
            <a:lvl7pPr indent="-228600" lvl="6" marL="3200400" algn="l">
              <a:lnSpc>
                <a:spcPct val="90000"/>
              </a:lnSpc>
              <a:spcBef>
                <a:spcPts val="354"/>
              </a:spcBef>
              <a:spcAft>
                <a:spcPts val="0"/>
              </a:spcAft>
              <a:buSzPts val="1417"/>
              <a:buNone/>
              <a:defRPr b="1" sz="1417"/>
            </a:lvl7pPr>
            <a:lvl8pPr indent="-228600" lvl="7" marL="3657600" algn="l">
              <a:lnSpc>
                <a:spcPct val="90000"/>
              </a:lnSpc>
              <a:spcBef>
                <a:spcPts val="354"/>
              </a:spcBef>
              <a:spcAft>
                <a:spcPts val="0"/>
              </a:spcAft>
              <a:buSzPts val="1417"/>
              <a:buNone/>
              <a:defRPr b="1" sz="1417"/>
            </a:lvl8pPr>
            <a:lvl9pPr indent="-228600" lvl="8" marL="4114800" algn="l">
              <a:lnSpc>
                <a:spcPct val="90000"/>
              </a:lnSpc>
              <a:spcBef>
                <a:spcPts val="354"/>
              </a:spcBef>
              <a:spcAft>
                <a:spcPts val="354"/>
              </a:spcAft>
              <a:buSzPts val="1417"/>
              <a:buNone/>
              <a:defRPr b="1" sz="1417"/>
            </a:lvl9pPr>
          </a:lstStyle>
          <a:p/>
        </p:txBody>
      </p:sp>
      <p:sp>
        <p:nvSpPr>
          <p:cNvPr id="60" name="Google Shape;60;p21"/>
          <p:cNvSpPr txBox="1"/>
          <p:nvPr>
            <p:ph idx="4" type="body"/>
          </p:nvPr>
        </p:nvSpPr>
        <p:spPr>
          <a:xfrm>
            <a:off x="5507879" y="2582334"/>
            <a:ext cx="4373904"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063"/>
              </a:spcBef>
              <a:spcAft>
                <a:spcPts val="0"/>
              </a:spcAft>
              <a:buSzPts val="1800"/>
              <a:buChar char=" "/>
              <a:defRPr/>
            </a:lvl1pPr>
            <a:lvl2pPr indent="-342900" lvl="1" marL="914400" algn="l">
              <a:lnSpc>
                <a:spcPct val="90000"/>
              </a:lnSpc>
              <a:spcBef>
                <a:spcPts val="177"/>
              </a:spcBef>
              <a:spcAft>
                <a:spcPts val="0"/>
              </a:spcAft>
              <a:buSzPts val="1800"/>
              <a:buChar char="◦"/>
              <a:defRPr/>
            </a:lvl2pPr>
            <a:lvl3pPr indent="-342900" lvl="2" marL="1371600" algn="l">
              <a:lnSpc>
                <a:spcPct val="90000"/>
              </a:lnSpc>
              <a:spcBef>
                <a:spcPts val="354"/>
              </a:spcBef>
              <a:spcAft>
                <a:spcPts val="0"/>
              </a:spcAft>
              <a:buSzPts val="1800"/>
              <a:buChar char="◦"/>
              <a:defRPr/>
            </a:lvl3pPr>
            <a:lvl4pPr indent="-342900" lvl="3" marL="1828800" algn="l">
              <a:lnSpc>
                <a:spcPct val="90000"/>
              </a:lnSpc>
              <a:spcBef>
                <a:spcPts val="354"/>
              </a:spcBef>
              <a:spcAft>
                <a:spcPts val="0"/>
              </a:spcAft>
              <a:buSzPts val="1800"/>
              <a:buChar char="◦"/>
              <a:defRPr/>
            </a:lvl4pPr>
            <a:lvl5pPr indent="-342900" lvl="4" marL="2286000" algn="l">
              <a:lnSpc>
                <a:spcPct val="90000"/>
              </a:lnSpc>
              <a:spcBef>
                <a:spcPts val="354"/>
              </a:spcBef>
              <a:spcAft>
                <a:spcPts val="0"/>
              </a:spcAft>
              <a:buSzPts val="1800"/>
              <a:buChar char="◦"/>
              <a:defRPr/>
            </a:lvl5pPr>
            <a:lvl6pPr indent="-342900" lvl="5" marL="2743200" algn="l">
              <a:lnSpc>
                <a:spcPct val="90000"/>
              </a:lnSpc>
              <a:spcBef>
                <a:spcPts val="354"/>
              </a:spcBef>
              <a:spcAft>
                <a:spcPts val="0"/>
              </a:spcAft>
              <a:buSzPts val="1800"/>
              <a:buChar char="◦"/>
              <a:defRPr/>
            </a:lvl6pPr>
            <a:lvl7pPr indent="-342900" lvl="6" marL="3200400" algn="l">
              <a:lnSpc>
                <a:spcPct val="90000"/>
              </a:lnSpc>
              <a:spcBef>
                <a:spcPts val="354"/>
              </a:spcBef>
              <a:spcAft>
                <a:spcPts val="0"/>
              </a:spcAft>
              <a:buSzPts val="1800"/>
              <a:buChar char="◦"/>
              <a:defRPr/>
            </a:lvl7pPr>
            <a:lvl8pPr indent="-342900" lvl="7" marL="3657600" algn="l">
              <a:lnSpc>
                <a:spcPct val="90000"/>
              </a:lnSpc>
              <a:spcBef>
                <a:spcPts val="354"/>
              </a:spcBef>
              <a:spcAft>
                <a:spcPts val="0"/>
              </a:spcAft>
              <a:buSzPts val="1800"/>
              <a:buChar char="◦"/>
              <a:defRPr/>
            </a:lvl8pPr>
            <a:lvl9pPr indent="-342900" lvl="8" marL="4114800" algn="l">
              <a:lnSpc>
                <a:spcPct val="90000"/>
              </a:lnSpc>
              <a:spcBef>
                <a:spcPts val="354"/>
              </a:spcBef>
              <a:spcAft>
                <a:spcPts val="354"/>
              </a:spcAft>
              <a:buSzPts val="1800"/>
              <a:buChar char="◦"/>
              <a:defRPr/>
            </a:lvl9pPr>
          </a:lstStyle>
          <a:p/>
        </p:txBody>
      </p:sp>
      <p:sp>
        <p:nvSpPr>
          <p:cNvPr id="61" name="Google Shape;61;p21"/>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2"/>
          <p:cNvSpPr txBox="1"/>
          <p:nvPr>
            <p:ph type="title"/>
          </p:nvPr>
        </p:nvSpPr>
        <p:spPr>
          <a:xfrm>
            <a:off x="971979" y="286604"/>
            <a:ext cx="8909804"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2"/>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3"/>
          <p:cNvSpPr/>
          <p:nvPr/>
        </p:nvSpPr>
        <p:spPr>
          <a:xfrm>
            <a:off x="15" y="0"/>
            <a:ext cx="358822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3"/>
          <p:cNvSpPr/>
          <p:nvPr/>
        </p:nvSpPr>
        <p:spPr>
          <a:xfrm>
            <a:off x="3578724" y="0"/>
            <a:ext cx="56699"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3"/>
          <p:cNvSpPr txBox="1"/>
          <p:nvPr>
            <p:ph type="title"/>
          </p:nvPr>
        </p:nvSpPr>
        <p:spPr>
          <a:xfrm>
            <a:off x="404991" y="594359"/>
            <a:ext cx="2834938"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189"/>
              <a:buFont typeface="Calibri"/>
              <a:buNone/>
              <a:defRPr b="0" sz="318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3"/>
          <p:cNvSpPr txBox="1"/>
          <p:nvPr>
            <p:ph idx="1" type="body"/>
          </p:nvPr>
        </p:nvSpPr>
        <p:spPr>
          <a:xfrm>
            <a:off x="4252407" y="731520"/>
            <a:ext cx="5750874"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063"/>
              </a:spcBef>
              <a:spcAft>
                <a:spcPts val="0"/>
              </a:spcAft>
              <a:buSzPts val="1800"/>
              <a:buChar char=" "/>
              <a:defRPr/>
            </a:lvl1pPr>
            <a:lvl2pPr indent="-342900" lvl="1" marL="914400" algn="l">
              <a:lnSpc>
                <a:spcPct val="90000"/>
              </a:lnSpc>
              <a:spcBef>
                <a:spcPts val="177"/>
              </a:spcBef>
              <a:spcAft>
                <a:spcPts val="0"/>
              </a:spcAft>
              <a:buSzPts val="1800"/>
              <a:buChar char="◦"/>
              <a:defRPr/>
            </a:lvl2pPr>
            <a:lvl3pPr indent="-342900" lvl="2" marL="1371600" algn="l">
              <a:lnSpc>
                <a:spcPct val="90000"/>
              </a:lnSpc>
              <a:spcBef>
                <a:spcPts val="354"/>
              </a:spcBef>
              <a:spcAft>
                <a:spcPts val="0"/>
              </a:spcAft>
              <a:buSzPts val="1800"/>
              <a:buChar char="◦"/>
              <a:defRPr/>
            </a:lvl3pPr>
            <a:lvl4pPr indent="-342900" lvl="3" marL="1828800" algn="l">
              <a:lnSpc>
                <a:spcPct val="90000"/>
              </a:lnSpc>
              <a:spcBef>
                <a:spcPts val="354"/>
              </a:spcBef>
              <a:spcAft>
                <a:spcPts val="0"/>
              </a:spcAft>
              <a:buSzPts val="1800"/>
              <a:buChar char="◦"/>
              <a:defRPr/>
            </a:lvl4pPr>
            <a:lvl5pPr indent="-342900" lvl="4" marL="2286000" algn="l">
              <a:lnSpc>
                <a:spcPct val="90000"/>
              </a:lnSpc>
              <a:spcBef>
                <a:spcPts val="354"/>
              </a:spcBef>
              <a:spcAft>
                <a:spcPts val="0"/>
              </a:spcAft>
              <a:buSzPts val="1800"/>
              <a:buChar char="◦"/>
              <a:defRPr/>
            </a:lvl5pPr>
            <a:lvl6pPr indent="-342900" lvl="5" marL="2743200" algn="l">
              <a:lnSpc>
                <a:spcPct val="90000"/>
              </a:lnSpc>
              <a:spcBef>
                <a:spcPts val="354"/>
              </a:spcBef>
              <a:spcAft>
                <a:spcPts val="0"/>
              </a:spcAft>
              <a:buSzPts val="1800"/>
              <a:buChar char="◦"/>
              <a:defRPr/>
            </a:lvl6pPr>
            <a:lvl7pPr indent="-342900" lvl="6" marL="3200400" algn="l">
              <a:lnSpc>
                <a:spcPct val="90000"/>
              </a:lnSpc>
              <a:spcBef>
                <a:spcPts val="354"/>
              </a:spcBef>
              <a:spcAft>
                <a:spcPts val="0"/>
              </a:spcAft>
              <a:buSzPts val="1800"/>
              <a:buChar char="◦"/>
              <a:defRPr/>
            </a:lvl7pPr>
            <a:lvl8pPr indent="-342900" lvl="7" marL="3657600" algn="l">
              <a:lnSpc>
                <a:spcPct val="90000"/>
              </a:lnSpc>
              <a:spcBef>
                <a:spcPts val="354"/>
              </a:spcBef>
              <a:spcAft>
                <a:spcPts val="0"/>
              </a:spcAft>
              <a:buSzPts val="1800"/>
              <a:buChar char="◦"/>
              <a:defRPr/>
            </a:lvl8pPr>
            <a:lvl9pPr indent="-342900" lvl="8" marL="4114800" algn="l">
              <a:lnSpc>
                <a:spcPct val="90000"/>
              </a:lnSpc>
              <a:spcBef>
                <a:spcPts val="354"/>
              </a:spcBef>
              <a:spcAft>
                <a:spcPts val="354"/>
              </a:spcAft>
              <a:buSzPts val="1800"/>
              <a:buChar char="◦"/>
              <a:defRPr/>
            </a:lvl9pPr>
          </a:lstStyle>
          <a:p/>
        </p:txBody>
      </p:sp>
      <p:sp>
        <p:nvSpPr>
          <p:cNvPr id="74" name="Google Shape;74;p23"/>
          <p:cNvSpPr txBox="1"/>
          <p:nvPr>
            <p:ph idx="2" type="body"/>
          </p:nvPr>
        </p:nvSpPr>
        <p:spPr>
          <a:xfrm>
            <a:off x="404991" y="2926080"/>
            <a:ext cx="2834938"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63"/>
              </a:spcBef>
              <a:spcAft>
                <a:spcPts val="0"/>
              </a:spcAft>
              <a:buSzPts val="1329"/>
              <a:buNone/>
              <a:defRPr sz="1329">
                <a:solidFill>
                  <a:srgbClr val="FFFFFF"/>
                </a:solidFill>
              </a:defRPr>
            </a:lvl1pPr>
            <a:lvl2pPr indent="-228600" lvl="1" marL="914400" algn="l">
              <a:lnSpc>
                <a:spcPct val="90000"/>
              </a:lnSpc>
              <a:spcBef>
                <a:spcPts val="177"/>
              </a:spcBef>
              <a:spcAft>
                <a:spcPts val="0"/>
              </a:spcAft>
              <a:buSzPts val="1063"/>
              <a:buNone/>
              <a:defRPr sz="1063"/>
            </a:lvl2pPr>
            <a:lvl3pPr indent="-228600" lvl="2" marL="1371600" algn="l">
              <a:lnSpc>
                <a:spcPct val="90000"/>
              </a:lnSpc>
              <a:spcBef>
                <a:spcPts val="354"/>
              </a:spcBef>
              <a:spcAft>
                <a:spcPts val="0"/>
              </a:spcAft>
              <a:buSzPts val="886"/>
              <a:buNone/>
              <a:defRPr sz="885"/>
            </a:lvl3pPr>
            <a:lvl4pPr indent="-228600" lvl="3" marL="1828800" algn="l">
              <a:lnSpc>
                <a:spcPct val="90000"/>
              </a:lnSpc>
              <a:spcBef>
                <a:spcPts val="354"/>
              </a:spcBef>
              <a:spcAft>
                <a:spcPts val="0"/>
              </a:spcAft>
              <a:buSzPts val="797"/>
              <a:buNone/>
              <a:defRPr sz="797"/>
            </a:lvl4pPr>
            <a:lvl5pPr indent="-228600" lvl="4" marL="2286000" algn="l">
              <a:lnSpc>
                <a:spcPct val="90000"/>
              </a:lnSpc>
              <a:spcBef>
                <a:spcPts val="354"/>
              </a:spcBef>
              <a:spcAft>
                <a:spcPts val="0"/>
              </a:spcAft>
              <a:buSzPts val="797"/>
              <a:buNone/>
              <a:defRPr sz="797"/>
            </a:lvl5pPr>
            <a:lvl6pPr indent="-228600" lvl="5" marL="2743200" algn="l">
              <a:lnSpc>
                <a:spcPct val="90000"/>
              </a:lnSpc>
              <a:spcBef>
                <a:spcPts val="354"/>
              </a:spcBef>
              <a:spcAft>
                <a:spcPts val="0"/>
              </a:spcAft>
              <a:buSzPts val="797"/>
              <a:buNone/>
              <a:defRPr sz="797"/>
            </a:lvl6pPr>
            <a:lvl7pPr indent="-228600" lvl="6" marL="3200400" algn="l">
              <a:lnSpc>
                <a:spcPct val="90000"/>
              </a:lnSpc>
              <a:spcBef>
                <a:spcPts val="354"/>
              </a:spcBef>
              <a:spcAft>
                <a:spcPts val="0"/>
              </a:spcAft>
              <a:buSzPts val="797"/>
              <a:buNone/>
              <a:defRPr sz="797"/>
            </a:lvl7pPr>
            <a:lvl8pPr indent="-228600" lvl="7" marL="3657600" algn="l">
              <a:lnSpc>
                <a:spcPct val="90000"/>
              </a:lnSpc>
              <a:spcBef>
                <a:spcPts val="354"/>
              </a:spcBef>
              <a:spcAft>
                <a:spcPts val="0"/>
              </a:spcAft>
              <a:buSzPts val="797"/>
              <a:buNone/>
              <a:defRPr sz="797"/>
            </a:lvl8pPr>
            <a:lvl9pPr indent="-228600" lvl="8" marL="4114800" algn="l">
              <a:lnSpc>
                <a:spcPct val="90000"/>
              </a:lnSpc>
              <a:spcBef>
                <a:spcPts val="354"/>
              </a:spcBef>
              <a:spcAft>
                <a:spcPts val="354"/>
              </a:spcAft>
              <a:buSzPts val="797"/>
              <a:buNone/>
              <a:defRPr sz="797"/>
            </a:lvl9pPr>
          </a:lstStyle>
          <a:p/>
        </p:txBody>
      </p:sp>
      <p:sp>
        <p:nvSpPr>
          <p:cNvPr id="75" name="Google Shape;75;p23"/>
          <p:cNvSpPr txBox="1"/>
          <p:nvPr>
            <p:ph idx="10" type="dt"/>
          </p:nvPr>
        </p:nvSpPr>
        <p:spPr>
          <a:xfrm>
            <a:off x="412354" y="6459786"/>
            <a:ext cx="23194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4252407" y="6459786"/>
            <a:ext cx="41174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30">
                <a:solidFill>
                  <a:schemeClr val="dk2"/>
                </a:solidFill>
                <a:latin typeface="Calibri"/>
                <a:ea typeface="Calibri"/>
                <a:cs typeface="Calibri"/>
                <a:sym typeface="Calibri"/>
              </a:defRPr>
            </a:lvl1pPr>
            <a:lvl2pPr indent="0" lvl="1" marL="0" algn="r">
              <a:spcBef>
                <a:spcPts val="0"/>
              </a:spcBef>
              <a:buNone/>
              <a:defRPr sz="930">
                <a:solidFill>
                  <a:schemeClr val="dk2"/>
                </a:solidFill>
                <a:latin typeface="Calibri"/>
                <a:ea typeface="Calibri"/>
                <a:cs typeface="Calibri"/>
                <a:sym typeface="Calibri"/>
              </a:defRPr>
            </a:lvl2pPr>
            <a:lvl3pPr indent="0" lvl="2" marL="0" algn="r">
              <a:spcBef>
                <a:spcPts val="0"/>
              </a:spcBef>
              <a:buNone/>
              <a:defRPr sz="930">
                <a:solidFill>
                  <a:schemeClr val="dk2"/>
                </a:solidFill>
                <a:latin typeface="Calibri"/>
                <a:ea typeface="Calibri"/>
                <a:cs typeface="Calibri"/>
                <a:sym typeface="Calibri"/>
              </a:defRPr>
            </a:lvl3pPr>
            <a:lvl4pPr indent="0" lvl="3" marL="0" algn="r">
              <a:spcBef>
                <a:spcPts val="0"/>
              </a:spcBef>
              <a:buNone/>
              <a:defRPr sz="930">
                <a:solidFill>
                  <a:schemeClr val="dk2"/>
                </a:solidFill>
                <a:latin typeface="Calibri"/>
                <a:ea typeface="Calibri"/>
                <a:cs typeface="Calibri"/>
                <a:sym typeface="Calibri"/>
              </a:defRPr>
            </a:lvl4pPr>
            <a:lvl5pPr indent="0" lvl="4" marL="0" algn="r">
              <a:spcBef>
                <a:spcPts val="0"/>
              </a:spcBef>
              <a:buNone/>
              <a:defRPr sz="930">
                <a:solidFill>
                  <a:schemeClr val="dk2"/>
                </a:solidFill>
                <a:latin typeface="Calibri"/>
                <a:ea typeface="Calibri"/>
                <a:cs typeface="Calibri"/>
                <a:sym typeface="Calibri"/>
              </a:defRPr>
            </a:lvl5pPr>
            <a:lvl6pPr indent="0" lvl="5" marL="0" algn="r">
              <a:spcBef>
                <a:spcPts val="0"/>
              </a:spcBef>
              <a:buNone/>
              <a:defRPr sz="930">
                <a:solidFill>
                  <a:schemeClr val="dk2"/>
                </a:solidFill>
                <a:latin typeface="Calibri"/>
                <a:ea typeface="Calibri"/>
                <a:cs typeface="Calibri"/>
                <a:sym typeface="Calibri"/>
              </a:defRPr>
            </a:lvl6pPr>
            <a:lvl7pPr indent="0" lvl="6" marL="0" algn="r">
              <a:spcBef>
                <a:spcPts val="0"/>
              </a:spcBef>
              <a:buNone/>
              <a:defRPr sz="930">
                <a:solidFill>
                  <a:schemeClr val="dk2"/>
                </a:solidFill>
                <a:latin typeface="Calibri"/>
                <a:ea typeface="Calibri"/>
                <a:cs typeface="Calibri"/>
                <a:sym typeface="Calibri"/>
              </a:defRPr>
            </a:lvl7pPr>
            <a:lvl8pPr indent="0" lvl="7" marL="0" algn="r">
              <a:spcBef>
                <a:spcPts val="0"/>
              </a:spcBef>
              <a:buNone/>
              <a:defRPr sz="930">
                <a:solidFill>
                  <a:schemeClr val="dk2"/>
                </a:solidFill>
                <a:latin typeface="Calibri"/>
                <a:ea typeface="Calibri"/>
                <a:cs typeface="Calibri"/>
                <a:sym typeface="Calibri"/>
              </a:defRPr>
            </a:lvl8pPr>
            <a:lvl9pPr indent="0" lvl="8" marL="0" algn="r">
              <a:spcBef>
                <a:spcPts val="0"/>
              </a:spcBef>
              <a:buNone/>
              <a:defRPr sz="93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4"/>
          <p:cNvSpPr/>
          <p:nvPr/>
        </p:nvSpPr>
        <p:spPr>
          <a:xfrm>
            <a:off x="0" y="4953000"/>
            <a:ext cx="10796951"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4"/>
          <p:cNvSpPr/>
          <p:nvPr/>
        </p:nvSpPr>
        <p:spPr>
          <a:xfrm>
            <a:off x="14" y="4915076"/>
            <a:ext cx="10796951"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4"/>
          <p:cNvSpPr txBox="1"/>
          <p:nvPr>
            <p:ph type="title"/>
          </p:nvPr>
        </p:nvSpPr>
        <p:spPr>
          <a:xfrm>
            <a:off x="971979" y="5074920"/>
            <a:ext cx="8958741"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189"/>
              <a:buFont typeface="Calibri"/>
              <a:buNone/>
              <a:defRPr b="0" sz="318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4"/>
          <p:cNvSpPr/>
          <p:nvPr>
            <p:ph idx="2" type="pic"/>
          </p:nvPr>
        </p:nvSpPr>
        <p:spPr>
          <a:xfrm>
            <a:off x="14" y="0"/>
            <a:ext cx="10799750" cy="4915076"/>
          </a:xfrm>
          <a:prstGeom prst="rect">
            <a:avLst/>
          </a:prstGeom>
          <a:solidFill>
            <a:srgbClr val="84B2F6"/>
          </a:solidFill>
          <a:ln>
            <a:noFill/>
          </a:ln>
        </p:spPr>
      </p:sp>
      <p:sp>
        <p:nvSpPr>
          <p:cNvPr id="83" name="Google Shape;83;p24"/>
          <p:cNvSpPr txBox="1"/>
          <p:nvPr>
            <p:ph idx="1" type="body"/>
          </p:nvPr>
        </p:nvSpPr>
        <p:spPr>
          <a:xfrm>
            <a:off x="971979" y="5907024"/>
            <a:ext cx="8958403"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329"/>
              <a:buNone/>
              <a:defRPr sz="1329">
                <a:solidFill>
                  <a:srgbClr val="FFFFFF"/>
                </a:solidFill>
              </a:defRPr>
            </a:lvl1pPr>
            <a:lvl2pPr indent="-228600" lvl="1" marL="914400" algn="l">
              <a:lnSpc>
                <a:spcPct val="90000"/>
              </a:lnSpc>
              <a:spcBef>
                <a:spcPts val="531"/>
              </a:spcBef>
              <a:spcAft>
                <a:spcPts val="0"/>
              </a:spcAft>
              <a:buSzPts val="1063"/>
              <a:buNone/>
              <a:defRPr sz="1063"/>
            </a:lvl2pPr>
            <a:lvl3pPr indent="-228600" lvl="2" marL="1371600" algn="l">
              <a:lnSpc>
                <a:spcPct val="90000"/>
              </a:lnSpc>
              <a:spcBef>
                <a:spcPts val="354"/>
              </a:spcBef>
              <a:spcAft>
                <a:spcPts val="0"/>
              </a:spcAft>
              <a:buSzPts val="886"/>
              <a:buNone/>
              <a:defRPr sz="885"/>
            </a:lvl3pPr>
            <a:lvl4pPr indent="-228600" lvl="3" marL="1828800" algn="l">
              <a:lnSpc>
                <a:spcPct val="90000"/>
              </a:lnSpc>
              <a:spcBef>
                <a:spcPts val="354"/>
              </a:spcBef>
              <a:spcAft>
                <a:spcPts val="0"/>
              </a:spcAft>
              <a:buSzPts val="797"/>
              <a:buNone/>
              <a:defRPr sz="797"/>
            </a:lvl4pPr>
            <a:lvl5pPr indent="-228600" lvl="4" marL="2286000" algn="l">
              <a:lnSpc>
                <a:spcPct val="90000"/>
              </a:lnSpc>
              <a:spcBef>
                <a:spcPts val="354"/>
              </a:spcBef>
              <a:spcAft>
                <a:spcPts val="0"/>
              </a:spcAft>
              <a:buSzPts val="797"/>
              <a:buNone/>
              <a:defRPr sz="797"/>
            </a:lvl5pPr>
            <a:lvl6pPr indent="-228600" lvl="5" marL="2743200" algn="l">
              <a:lnSpc>
                <a:spcPct val="90000"/>
              </a:lnSpc>
              <a:spcBef>
                <a:spcPts val="354"/>
              </a:spcBef>
              <a:spcAft>
                <a:spcPts val="0"/>
              </a:spcAft>
              <a:buSzPts val="797"/>
              <a:buNone/>
              <a:defRPr sz="797"/>
            </a:lvl6pPr>
            <a:lvl7pPr indent="-228600" lvl="6" marL="3200400" algn="l">
              <a:lnSpc>
                <a:spcPct val="90000"/>
              </a:lnSpc>
              <a:spcBef>
                <a:spcPts val="354"/>
              </a:spcBef>
              <a:spcAft>
                <a:spcPts val="0"/>
              </a:spcAft>
              <a:buSzPts val="797"/>
              <a:buNone/>
              <a:defRPr sz="797"/>
            </a:lvl7pPr>
            <a:lvl8pPr indent="-228600" lvl="7" marL="3657600" algn="l">
              <a:lnSpc>
                <a:spcPct val="90000"/>
              </a:lnSpc>
              <a:spcBef>
                <a:spcPts val="354"/>
              </a:spcBef>
              <a:spcAft>
                <a:spcPts val="0"/>
              </a:spcAft>
              <a:buSzPts val="797"/>
              <a:buNone/>
              <a:defRPr sz="797"/>
            </a:lvl8pPr>
            <a:lvl9pPr indent="-228600" lvl="8" marL="4114800" algn="l">
              <a:lnSpc>
                <a:spcPct val="90000"/>
              </a:lnSpc>
              <a:spcBef>
                <a:spcPts val="354"/>
              </a:spcBef>
              <a:spcAft>
                <a:spcPts val="354"/>
              </a:spcAft>
              <a:buSzPts val="797"/>
              <a:buNone/>
              <a:defRPr sz="797"/>
            </a:lvl9pPr>
          </a:lstStyle>
          <a:p/>
        </p:txBody>
      </p:sp>
      <p:sp>
        <p:nvSpPr>
          <p:cNvPr id="84" name="Google Shape;84;p24"/>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1" y="6400800"/>
            <a:ext cx="10799763"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5"/>
          <p:cNvSpPr/>
          <p:nvPr/>
        </p:nvSpPr>
        <p:spPr>
          <a:xfrm>
            <a:off x="14" y="6334316"/>
            <a:ext cx="1079975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5"/>
          <p:cNvSpPr txBox="1"/>
          <p:nvPr>
            <p:ph type="title"/>
          </p:nvPr>
        </p:nvSpPr>
        <p:spPr>
          <a:xfrm>
            <a:off x="971979" y="286604"/>
            <a:ext cx="8909804"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252"/>
              <a:buFont typeface="Calibri"/>
              <a:buNone/>
              <a:defRPr b="0" i="0" sz="4252"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5"/>
          <p:cNvSpPr txBox="1"/>
          <p:nvPr>
            <p:ph idx="1" type="body"/>
          </p:nvPr>
        </p:nvSpPr>
        <p:spPr>
          <a:xfrm>
            <a:off x="971979" y="1845734"/>
            <a:ext cx="8909804" cy="4023360"/>
          </a:xfrm>
          <a:prstGeom prst="rect">
            <a:avLst/>
          </a:prstGeom>
          <a:noFill/>
          <a:ln>
            <a:noFill/>
          </a:ln>
        </p:spPr>
        <p:txBody>
          <a:bodyPr anchorCtr="0" anchor="t" bIns="45700" lIns="0" spcFirstLastPara="1" rIns="0" wrap="square" tIns="45700">
            <a:normAutofit/>
          </a:bodyPr>
          <a:lstStyle>
            <a:lvl1pPr indent="-341122" lvl="0" marL="457200" marR="0" rtl="0" algn="l">
              <a:lnSpc>
                <a:spcPct val="90000"/>
              </a:lnSpc>
              <a:spcBef>
                <a:spcPts val="1063"/>
              </a:spcBef>
              <a:spcAft>
                <a:spcPts val="0"/>
              </a:spcAft>
              <a:buClr>
                <a:schemeClr val="accent1"/>
              </a:buClr>
              <a:buSzPts val="1772"/>
              <a:buFont typeface="Calibri"/>
              <a:buChar char=" "/>
              <a:defRPr b="0" i="0" sz="1771" u="none" cap="none" strike="noStrike">
                <a:solidFill>
                  <a:srgbClr val="3F3F3F"/>
                </a:solidFill>
                <a:latin typeface="Calibri"/>
                <a:ea typeface="Calibri"/>
                <a:cs typeface="Calibri"/>
                <a:sym typeface="Calibri"/>
              </a:defRPr>
            </a:lvl1pPr>
            <a:lvl2pPr indent="-329819" lvl="1" marL="914400" marR="0" rtl="0" algn="l">
              <a:lnSpc>
                <a:spcPct val="90000"/>
              </a:lnSpc>
              <a:spcBef>
                <a:spcPts val="177"/>
              </a:spcBef>
              <a:spcAft>
                <a:spcPts val="0"/>
              </a:spcAft>
              <a:buClr>
                <a:schemeClr val="accent1"/>
              </a:buClr>
              <a:buSzPts val="1594"/>
              <a:buFont typeface="Calibri"/>
              <a:buChar char="◦"/>
              <a:defRPr b="0" i="0" sz="1594" u="none" cap="none" strike="noStrike">
                <a:solidFill>
                  <a:srgbClr val="3F3F3F"/>
                </a:solidFill>
                <a:latin typeface="Calibri"/>
                <a:ea typeface="Calibri"/>
                <a:cs typeface="Calibri"/>
                <a:sym typeface="Calibri"/>
              </a:defRPr>
            </a:lvl2pPr>
            <a:lvl3pPr indent="-307339" lvl="2" marL="1371600" marR="0" rtl="0" algn="l">
              <a:lnSpc>
                <a:spcPct val="90000"/>
              </a:lnSpc>
              <a:spcBef>
                <a:spcPts val="354"/>
              </a:spcBef>
              <a:spcAft>
                <a:spcPts val="0"/>
              </a:spcAft>
              <a:buClr>
                <a:schemeClr val="accent1"/>
              </a:buClr>
              <a:buSzPts val="1240"/>
              <a:buFont typeface="Calibri"/>
              <a:buChar char="◦"/>
              <a:defRPr b="0" i="0" sz="1240" u="none" cap="none" strike="noStrike">
                <a:solidFill>
                  <a:srgbClr val="3F3F3F"/>
                </a:solidFill>
                <a:latin typeface="Calibri"/>
                <a:ea typeface="Calibri"/>
                <a:cs typeface="Calibri"/>
                <a:sym typeface="Calibri"/>
              </a:defRPr>
            </a:lvl3pPr>
            <a:lvl4pPr indent="-307339" lvl="3" marL="1828800" marR="0" rtl="0" algn="l">
              <a:lnSpc>
                <a:spcPct val="90000"/>
              </a:lnSpc>
              <a:spcBef>
                <a:spcPts val="354"/>
              </a:spcBef>
              <a:spcAft>
                <a:spcPts val="0"/>
              </a:spcAft>
              <a:buClr>
                <a:schemeClr val="accent1"/>
              </a:buClr>
              <a:buSzPts val="1240"/>
              <a:buFont typeface="Calibri"/>
              <a:buChar char="◦"/>
              <a:defRPr b="0" i="0" sz="1240" u="none" cap="none" strike="noStrike">
                <a:solidFill>
                  <a:srgbClr val="3F3F3F"/>
                </a:solidFill>
                <a:latin typeface="Calibri"/>
                <a:ea typeface="Calibri"/>
                <a:cs typeface="Calibri"/>
                <a:sym typeface="Calibri"/>
              </a:defRPr>
            </a:lvl4pPr>
            <a:lvl5pPr indent="-307339" lvl="4" marL="2286000" marR="0" rtl="0" algn="l">
              <a:lnSpc>
                <a:spcPct val="90000"/>
              </a:lnSpc>
              <a:spcBef>
                <a:spcPts val="354"/>
              </a:spcBef>
              <a:spcAft>
                <a:spcPts val="0"/>
              </a:spcAft>
              <a:buClr>
                <a:schemeClr val="accent1"/>
              </a:buClr>
              <a:buSzPts val="1240"/>
              <a:buFont typeface="Calibri"/>
              <a:buChar char="◦"/>
              <a:defRPr b="0" i="0" sz="1240" u="none" cap="none" strike="noStrike">
                <a:solidFill>
                  <a:srgbClr val="3F3F3F"/>
                </a:solidFill>
                <a:latin typeface="Calibri"/>
                <a:ea typeface="Calibri"/>
                <a:cs typeface="Calibri"/>
                <a:sym typeface="Calibri"/>
              </a:defRPr>
            </a:lvl5pPr>
            <a:lvl6pPr indent="-307339" lvl="5" marL="2743200" marR="0" rtl="0" algn="l">
              <a:lnSpc>
                <a:spcPct val="90000"/>
              </a:lnSpc>
              <a:spcBef>
                <a:spcPts val="354"/>
              </a:spcBef>
              <a:spcAft>
                <a:spcPts val="0"/>
              </a:spcAft>
              <a:buClr>
                <a:schemeClr val="accent1"/>
              </a:buClr>
              <a:buSzPts val="1240"/>
              <a:buFont typeface="Calibri"/>
              <a:buChar char="◦"/>
              <a:defRPr b="0" i="0" sz="1240" u="none" cap="none" strike="noStrike">
                <a:solidFill>
                  <a:srgbClr val="3F3F3F"/>
                </a:solidFill>
                <a:latin typeface="Calibri"/>
                <a:ea typeface="Calibri"/>
                <a:cs typeface="Calibri"/>
                <a:sym typeface="Calibri"/>
              </a:defRPr>
            </a:lvl6pPr>
            <a:lvl7pPr indent="-307339" lvl="6" marL="3200400" marR="0" rtl="0" algn="l">
              <a:lnSpc>
                <a:spcPct val="90000"/>
              </a:lnSpc>
              <a:spcBef>
                <a:spcPts val="354"/>
              </a:spcBef>
              <a:spcAft>
                <a:spcPts val="0"/>
              </a:spcAft>
              <a:buClr>
                <a:schemeClr val="accent1"/>
              </a:buClr>
              <a:buSzPts val="1240"/>
              <a:buFont typeface="Calibri"/>
              <a:buChar char="◦"/>
              <a:defRPr b="0" i="0" sz="1240" u="none" cap="none" strike="noStrike">
                <a:solidFill>
                  <a:srgbClr val="3F3F3F"/>
                </a:solidFill>
                <a:latin typeface="Calibri"/>
                <a:ea typeface="Calibri"/>
                <a:cs typeface="Calibri"/>
                <a:sym typeface="Calibri"/>
              </a:defRPr>
            </a:lvl7pPr>
            <a:lvl8pPr indent="-307340" lvl="7" marL="3657600" marR="0" rtl="0" algn="l">
              <a:lnSpc>
                <a:spcPct val="90000"/>
              </a:lnSpc>
              <a:spcBef>
                <a:spcPts val="354"/>
              </a:spcBef>
              <a:spcAft>
                <a:spcPts val="0"/>
              </a:spcAft>
              <a:buClr>
                <a:schemeClr val="accent1"/>
              </a:buClr>
              <a:buSzPts val="1240"/>
              <a:buFont typeface="Calibri"/>
              <a:buChar char="◦"/>
              <a:defRPr b="0" i="0" sz="1240" u="none" cap="none" strike="noStrike">
                <a:solidFill>
                  <a:srgbClr val="3F3F3F"/>
                </a:solidFill>
                <a:latin typeface="Calibri"/>
                <a:ea typeface="Calibri"/>
                <a:cs typeface="Calibri"/>
                <a:sym typeface="Calibri"/>
              </a:defRPr>
            </a:lvl8pPr>
            <a:lvl9pPr indent="-307340" lvl="8" marL="4114800" marR="0" rtl="0" algn="l">
              <a:lnSpc>
                <a:spcPct val="90000"/>
              </a:lnSpc>
              <a:spcBef>
                <a:spcPts val="354"/>
              </a:spcBef>
              <a:spcAft>
                <a:spcPts val="354"/>
              </a:spcAft>
              <a:buClr>
                <a:schemeClr val="accent1"/>
              </a:buClr>
              <a:buSzPts val="1240"/>
              <a:buFont typeface="Calibri"/>
              <a:buChar char="◦"/>
              <a:defRPr b="0" i="0" sz="1240" u="none" cap="none" strike="noStrike">
                <a:solidFill>
                  <a:srgbClr val="3F3F3F"/>
                </a:solidFill>
                <a:latin typeface="Calibri"/>
                <a:ea typeface="Calibri"/>
                <a:cs typeface="Calibri"/>
                <a:sym typeface="Calibri"/>
              </a:defRPr>
            </a:lvl9pPr>
          </a:lstStyle>
          <a:p/>
        </p:txBody>
      </p:sp>
      <p:sp>
        <p:nvSpPr>
          <p:cNvPr id="14" name="Google Shape;14;p15"/>
          <p:cNvSpPr txBox="1"/>
          <p:nvPr>
            <p:ph idx="10" type="dt"/>
          </p:nvPr>
        </p:nvSpPr>
        <p:spPr>
          <a:xfrm>
            <a:off x="971979" y="6459786"/>
            <a:ext cx="2189956"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97"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3265250" y="6459786"/>
            <a:ext cx="427207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97"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769899" y="6459786"/>
            <a:ext cx="116220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30" u="none" cap="none" strike="noStrike">
                <a:solidFill>
                  <a:srgbClr val="FFFFFF"/>
                </a:solidFill>
                <a:latin typeface="Calibri"/>
                <a:ea typeface="Calibri"/>
                <a:cs typeface="Calibri"/>
                <a:sym typeface="Calibri"/>
              </a:defRPr>
            </a:lvl1pPr>
            <a:lvl2pPr indent="0" lvl="1" marL="0" marR="0" rtl="0" algn="r">
              <a:spcBef>
                <a:spcPts val="0"/>
              </a:spcBef>
              <a:buNone/>
              <a:defRPr b="0" i="0" sz="930" u="none" cap="none" strike="noStrike">
                <a:solidFill>
                  <a:srgbClr val="FFFFFF"/>
                </a:solidFill>
                <a:latin typeface="Calibri"/>
                <a:ea typeface="Calibri"/>
                <a:cs typeface="Calibri"/>
                <a:sym typeface="Calibri"/>
              </a:defRPr>
            </a:lvl2pPr>
            <a:lvl3pPr indent="0" lvl="2" marL="0" marR="0" rtl="0" algn="r">
              <a:spcBef>
                <a:spcPts val="0"/>
              </a:spcBef>
              <a:buNone/>
              <a:defRPr b="0" i="0" sz="930" u="none" cap="none" strike="noStrike">
                <a:solidFill>
                  <a:srgbClr val="FFFFFF"/>
                </a:solidFill>
                <a:latin typeface="Calibri"/>
                <a:ea typeface="Calibri"/>
                <a:cs typeface="Calibri"/>
                <a:sym typeface="Calibri"/>
              </a:defRPr>
            </a:lvl3pPr>
            <a:lvl4pPr indent="0" lvl="3" marL="0" marR="0" rtl="0" algn="r">
              <a:spcBef>
                <a:spcPts val="0"/>
              </a:spcBef>
              <a:buNone/>
              <a:defRPr b="0" i="0" sz="930" u="none" cap="none" strike="noStrike">
                <a:solidFill>
                  <a:srgbClr val="FFFFFF"/>
                </a:solidFill>
                <a:latin typeface="Calibri"/>
                <a:ea typeface="Calibri"/>
                <a:cs typeface="Calibri"/>
                <a:sym typeface="Calibri"/>
              </a:defRPr>
            </a:lvl4pPr>
            <a:lvl5pPr indent="0" lvl="4" marL="0" marR="0" rtl="0" algn="r">
              <a:spcBef>
                <a:spcPts val="0"/>
              </a:spcBef>
              <a:buNone/>
              <a:defRPr b="0" i="0" sz="930" u="none" cap="none" strike="noStrike">
                <a:solidFill>
                  <a:srgbClr val="FFFFFF"/>
                </a:solidFill>
                <a:latin typeface="Calibri"/>
                <a:ea typeface="Calibri"/>
                <a:cs typeface="Calibri"/>
                <a:sym typeface="Calibri"/>
              </a:defRPr>
            </a:lvl5pPr>
            <a:lvl6pPr indent="0" lvl="5" marL="0" marR="0" rtl="0" algn="r">
              <a:spcBef>
                <a:spcPts val="0"/>
              </a:spcBef>
              <a:buNone/>
              <a:defRPr b="0" i="0" sz="930" u="none" cap="none" strike="noStrike">
                <a:solidFill>
                  <a:srgbClr val="FFFFFF"/>
                </a:solidFill>
                <a:latin typeface="Calibri"/>
                <a:ea typeface="Calibri"/>
                <a:cs typeface="Calibri"/>
                <a:sym typeface="Calibri"/>
              </a:defRPr>
            </a:lvl6pPr>
            <a:lvl7pPr indent="0" lvl="6" marL="0" marR="0" rtl="0" algn="r">
              <a:spcBef>
                <a:spcPts val="0"/>
              </a:spcBef>
              <a:buNone/>
              <a:defRPr b="0" i="0" sz="930" u="none" cap="none" strike="noStrike">
                <a:solidFill>
                  <a:srgbClr val="FFFFFF"/>
                </a:solidFill>
                <a:latin typeface="Calibri"/>
                <a:ea typeface="Calibri"/>
                <a:cs typeface="Calibri"/>
                <a:sym typeface="Calibri"/>
              </a:defRPr>
            </a:lvl7pPr>
            <a:lvl8pPr indent="0" lvl="7" marL="0" marR="0" rtl="0" algn="r">
              <a:spcBef>
                <a:spcPts val="0"/>
              </a:spcBef>
              <a:buNone/>
              <a:defRPr b="0" i="0" sz="930" u="none" cap="none" strike="noStrike">
                <a:solidFill>
                  <a:srgbClr val="FFFFFF"/>
                </a:solidFill>
                <a:latin typeface="Calibri"/>
                <a:ea typeface="Calibri"/>
                <a:cs typeface="Calibri"/>
                <a:sym typeface="Calibri"/>
              </a:defRPr>
            </a:lvl8pPr>
            <a:lvl9pPr indent="0" lvl="8" marL="0" marR="0" rtl="0" algn="r">
              <a:spcBef>
                <a:spcPts val="0"/>
              </a:spcBef>
              <a:buNone/>
              <a:defRPr b="0" i="0" sz="93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cxnSp>
        <p:nvCxnSpPr>
          <p:cNvPr id="17" name="Google Shape;17;p15"/>
          <p:cNvCxnSpPr/>
          <p:nvPr/>
        </p:nvCxnSpPr>
        <p:spPr>
          <a:xfrm>
            <a:off x="1057240" y="1737845"/>
            <a:ext cx="8828806"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971979" y="758952"/>
            <a:ext cx="8909700" cy="35661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1200"/>
              </a:spcBef>
              <a:spcAft>
                <a:spcPts val="0"/>
              </a:spcAft>
              <a:buClr>
                <a:schemeClr val="dk1"/>
              </a:buClr>
              <a:buSzPts val="1100"/>
              <a:buFont typeface="Arial"/>
              <a:buNone/>
            </a:pPr>
            <a:r>
              <a:rPr b="1" lang="en-SG" sz="4900">
                <a:solidFill>
                  <a:schemeClr val="dk1"/>
                </a:solidFill>
              </a:rPr>
              <a:t>Exercise 3:</a:t>
            </a:r>
            <a:endParaRPr b="1" sz="4900">
              <a:solidFill>
                <a:schemeClr val="dk1"/>
              </a:solidFill>
            </a:endParaRPr>
          </a:p>
          <a:p>
            <a:pPr indent="0" lvl="0" marL="0" rtl="0" algn="ctr">
              <a:lnSpc>
                <a:spcPct val="115000"/>
              </a:lnSpc>
              <a:spcBef>
                <a:spcPts val="1200"/>
              </a:spcBef>
              <a:spcAft>
                <a:spcPts val="1200"/>
              </a:spcAft>
              <a:buClr>
                <a:schemeClr val="dk1"/>
              </a:buClr>
              <a:buSzPts val="1100"/>
              <a:buFont typeface="Arial"/>
              <a:buNone/>
            </a:pPr>
            <a:r>
              <a:rPr b="1" lang="en-SG" sz="4900">
                <a:solidFill>
                  <a:schemeClr val="dk1"/>
                </a:solidFill>
              </a:rPr>
              <a:t>Short- and Long-run Paid Search Advertising Response </a:t>
            </a:r>
            <a:endParaRPr b="1" sz="4900"/>
          </a:p>
        </p:txBody>
      </p:sp>
      <p:sp>
        <p:nvSpPr>
          <p:cNvPr id="115" name="Google Shape;115;p1"/>
          <p:cNvSpPr txBox="1"/>
          <p:nvPr>
            <p:ph idx="1" type="subTitle"/>
          </p:nvPr>
        </p:nvSpPr>
        <p:spPr>
          <a:xfrm>
            <a:off x="974433" y="4455621"/>
            <a:ext cx="8909804"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SG" sz="2400"/>
              <a:t>BY TEAM 3</a:t>
            </a:r>
            <a:endParaRPr/>
          </a:p>
        </p:txBody>
      </p:sp>
      <p:pic>
        <p:nvPicPr>
          <p:cNvPr descr="Icon&#10;&#10;Description automatically generated" id="116" name="Google Shape;116;p1"/>
          <p:cNvPicPr preferRelativeResize="0"/>
          <p:nvPr/>
        </p:nvPicPr>
        <p:blipFill rotWithShape="1">
          <a:blip r:embed="rId3">
            <a:alphaModFix/>
          </a:blip>
          <a:srcRect b="0" l="0" r="0" t="0"/>
          <a:stretch/>
        </p:blipFill>
        <p:spPr>
          <a:xfrm>
            <a:off x="9977180" y="214466"/>
            <a:ext cx="609472" cy="7287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Concave model with advertising carry-over effects</a:t>
            </a:r>
            <a:endParaRPr/>
          </a:p>
        </p:txBody>
      </p:sp>
      <p:grpSp>
        <p:nvGrpSpPr>
          <p:cNvPr id="218" name="Google Shape;218;p9"/>
          <p:cNvGrpSpPr/>
          <p:nvPr/>
        </p:nvGrpSpPr>
        <p:grpSpPr>
          <a:xfrm>
            <a:off x="302004" y="928953"/>
            <a:ext cx="5615600" cy="339274"/>
            <a:chOff x="302004" y="928953"/>
            <a:chExt cx="4806150" cy="339274"/>
          </a:xfrm>
        </p:grpSpPr>
        <p:sp>
          <p:nvSpPr>
            <p:cNvPr id="219" name="Google Shape;219;p9"/>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20" name="Google Shape;220;p9"/>
            <p:cNvSpPr/>
            <p:nvPr/>
          </p:nvSpPr>
          <p:spPr>
            <a:xfrm>
              <a:off x="438174" y="958735"/>
              <a:ext cx="1346200" cy="2619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Model</a:t>
              </a:r>
              <a:endParaRPr/>
            </a:p>
          </p:txBody>
        </p:sp>
      </p:grpSp>
      <p:grpSp>
        <p:nvGrpSpPr>
          <p:cNvPr id="221" name="Google Shape;221;p9"/>
          <p:cNvGrpSpPr/>
          <p:nvPr/>
        </p:nvGrpSpPr>
        <p:grpSpPr>
          <a:xfrm>
            <a:off x="6415184" y="928953"/>
            <a:ext cx="3945481" cy="339274"/>
            <a:chOff x="302004" y="928953"/>
            <a:chExt cx="4806150" cy="339274"/>
          </a:xfrm>
        </p:grpSpPr>
        <p:sp>
          <p:nvSpPr>
            <p:cNvPr id="222" name="Google Shape;222;p9"/>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23" name="Google Shape;223;p9"/>
            <p:cNvSpPr/>
            <p:nvPr/>
          </p:nvSpPr>
          <p:spPr>
            <a:xfrm>
              <a:off x="438174" y="958735"/>
              <a:ext cx="3186984"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Advertising elasticity</a:t>
              </a:r>
              <a:endParaRPr/>
            </a:p>
          </p:txBody>
        </p:sp>
      </p:grpSp>
      <p:sp>
        <p:nvSpPr>
          <p:cNvPr id="224" name="Google Shape;224;p9"/>
          <p:cNvSpPr/>
          <p:nvPr/>
        </p:nvSpPr>
        <p:spPr>
          <a:xfrm>
            <a:off x="6400800" y="2974028"/>
            <a:ext cx="3879600" cy="2313000"/>
          </a:xfrm>
          <a:prstGeom prst="rect">
            <a:avLst/>
          </a:prstGeom>
          <a:solidFill>
            <a:srgbClr val="EAE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Using July’s monthly clicks and advertising spend</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Advertising elasticity = </a:t>
            </a:r>
            <a:r>
              <a:rPr b="1" lang="en-SG" sz="1800">
                <a:solidFill>
                  <a:schemeClr val="dk1"/>
                </a:solidFill>
                <a:latin typeface="Calibri"/>
                <a:ea typeface="Calibri"/>
                <a:cs typeface="Calibri"/>
                <a:sym typeface="Calibri"/>
              </a:rPr>
              <a:t>0.3762</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If advertising spend increases by 1%, number of clicks/visitors will increase by 0.38% </a:t>
            </a:r>
            <a:r>
              <a:rPr lang="en-SG" sz="1800">
                <a:solidFill>
                  <a:schemeClr val="dk1"/>
                </a:solidFill>
                <a:latin typeface="Calibri"/>
                <a:ea typeface="Calibri"/>
                <a:cs typeface="Calibri"/>
                <a:sym typeface="Calibri"/>
              </a:rPr>
              <a:t>in the long run</a:t>
            </a:r>
            <a:endParaRPr/>
          </a:p>
        </p:txBody>
      </p:sp>
      <p:sp>
        <p:nvSpPr>
          <p:cNvPr id="225" name="Google Shape;225;p9"/>
          <p:cNvSpPr/>
          <p:nvPr/>
        </p:nvSpPr>
        <p:spPr>
          <a:xfrm>
            <a:off x="302003" y="1464058"/>
            <a:ext cx="5615600" cy="1199243"/>
          </a:xfrm>
          <a:prstGeom prst="rect">
            <a:avLst/>
          </a:prstGeom>
          <a:solidFill>
            <a:srgbClr val="EAE8EB"/>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Similar R Squared to simple linear model (</a:t>
            </a:r>
            <a:r>
              <a:rPr b="1" lang="en-SG" sz="1800">
                <a:solidFill>
                  <a:schemeClr val="dk1"/>
                </a:solidFill>
                <a:latin typeface="Calibri"/>
                <a:ea typeface="Calibri"/>
                <a:cs typeface="Calibri"/>
                <a:sym typeface="Calibri"/>
              </a:rPr>
              <a:t>0.96</a:t>
            </a:r>
            <a:r>
              <a:rPr lang="en-SG" sz="18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Both log(advertising spend) of the same period and clicks of the previous period have significant impact on clicks </a:t>
            </a:r>
            <a:endParaRPr/>
          </a:p>
        </p:txBody>
      </p:sp>
      <p:pic>
        <p:nvPicPr>
          <p:cNvPr id="226" name="Google Shape;226;p9"/>
          <p:cNvPicPr preferRelativeResize="0"/>
          <p:nvPr/>
        </p:nvPicPr>
        <p:blipFill rotWithShape="1">
          <a:blip r:embed="rId3">
            <a:alphaModFix/>
          </a:blip>
          <a:srcRect b="0" l="0" r="0" t="0"/>
          <a:stretch/>
        </p:blipFill>
        <p:spPr>
          <a:xfrm>
            <a:off x="6880194" y="1710515"/>
            <a:ext cx="2977419" cy="746631"/>
          </a:xfrm>
          <a:prstGeom prst="rect">
            <a:avLst/>
          </a:prstGeom>
          <a:noFill/>
          <a:ln>
            <a:noFill/>
          </a:ln>
        </p:spPr>
      </p:pic>
      <p:pic>
        <p:nvPicPr>
          <p:cNvPr id="227" name="Google Shape;227;p9"/>
          <p:cNvPicPr preferRelativeResize="0"/>
          <p:nvPr/>
        </p:nvPicPr>
        <p:blipFill rotWithShape="1">
          <a:blip r:embed="rId4">
            <a:alphaModFix/>
          </a:blip>
          <a:srcRect b="0" l="0" r="0" t="0"/>
          <a:stretch/>
        </p:blipFill>
        <p:spPr>
          <a:xfrm>
            <a:off x="377017" y="2812400"/>
            <a:ext cx="5540586" cy="30680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Concave quadratic model with advertising carry-over effects</a:t>
            </a:r>
            <a:endParaRPr/>
          </a:p>
        </p:txBody>
      </p:sp>
      <p:grpSp>
        <p:nvGrpSpPr>
          <p:cNvPr id="233" name="Google Shape;233;p10"/>
          <p:cNvGrpSpPr/>
          <p:nvPr/>
        </p:nvGrpSpPr>
        <p:grpSpPr>
          <a:xfrm>
            <a:off x="302004" y="928953"/>
            <a:ext cx="5615600" cy="339274"/>
            <a:chOff x="302004" y="928953"/>
            <a:chExt cx="4806150" cy="339274"/>
          </a:xfrm>
        </p:grpSpPr>
        <p:sp>
          <p:nvSpPr>
            <p:cNvPr id="234" name="Google Shape;234;p10"/>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35" name="Google Shape;235;p10"/>
            <p:cNvSpPr/>
            <p:nvPr/>
          </p:nvSpPr>
          <p:spPr>
            <a:xfrm>
              <a:off x="438174" y="958735"/>
              <a:ext cx="1346200" cy="2619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Model</a:t>
              </a:r>
              <a:endParaRPr/>
            </a:p>
          </p:txBody>
        </p:sp>
      </p:grpSp>
      <p:grpSp>
        <p:nvGrpSpPr>
          <p:cNvPr id="236" name="Google Shape;236;p10"/>
          <p:cNvGrpSpPr/>
          <p:nvPr/>
        </p:nvGrpSpPr>
        <p:grpSpPr>
          <a:xfrm>
            <a:off x="6415184" y="928953"/>
            <a:ext cx="3945481" cy="339274"/>
            <a:chOff x="302004" y="928953"/>
            <a:chExt cx="4806150" cy="339274"/>
          </a:xfrm>
        </p:grpSpPr>
        <p:sp>
          <p:nvSpPr>
            <p:cNvPr id="237" name="Google Shape;237;p10"/>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38" name="Google Shape;238;p10"/>
            <p:cNvSpPr/>
            <p:nvPr/>
          </p:nvSpPr>
          <p:spPr>
            <a:xfrm>
              <a:off x="438174" y="958735"/>
              <a:ext cx="3186984"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Advertising elasticity</a:t>
              </a:r>
              <a:endParaRPr/>
            </a:p>
          </p:txBody>
        </p:sp>
      </p:grpSp>
      <p:sp>
        <p:nvSpPr>
          <p:cNvPr id="239" name="Google Shape;239;p10"/>
          <p:cNvSpPr/>
          <p:nvPr/>
        </p:nvSpPr>
        <p:spPr>
          <a:xfrm>
            <a:off x="6400800" y="2974027"/>
            <a:ext cx="3879600" cy="2203500"/>
          </a:xfrm>
          <a:prstGeom prst="rect">
            <a:avLst/>
          </a:prstGeom>
          <a:solidFill>
            <a:srgbClr val="EAE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Using July’s monthly clicks and advertising spend</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Advertising elasticity = </a:t>
            </a:r>
            <a:r>
              <a:rPr b="1" lang="en-SG" sz="1800">
                <a:solidFill>
                  <a:schemeClr val="dk1"/>
                </a:solidFill>
                <a:latin typeface="Calibri"/>
                <a:ea typeface="Calibri"/>
                <a:cs typeface="Calibri"/>
                <a:sym typeface="Calibri"/>
              </a:rPr>
              <a:t>0.3834</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If advertising spend increases by 1%, number of clicks/visitors will increase by 0.38% in the long run</a:t>
            </a:r>
            <a:endParaRPr sz="1800">
              <a:solidFill>
                <a:schemeClr val="dk1"/>
              </a:solidFill>
              <a:latin typeface="Calibri"/>
              <a:ea typeface="Calibri"/>
              <a:cs typeface="Calibri"/>
              <a:sym typeface="Calibri"/>
            </a:endParaRPr>
          </a:p>
        </p:txBody>
      </p:sp>
      <p:sp>
        <p:nvSpPr>
          <p:cNvPr id="240" name="Google Shape;240;p10"/>
          <p:cNvSpPr/>
          <p:nvPr/>
        </p:nvSpPr>
        <p:spPr>
          <a:xfrm>
            <a:off x="302003" y="1464058"/>
            <a:ext cx="5615600" cy="1163732"/>
          </a:xfrm>
          <a:prstGeom prst="rect">
            <a:avLst/>
          </a:prstGeom>
          <a:solidFill>
            <a:srgbClr val="EAE8EB"/>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Similar R Squared to the other two models</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Only clicks from the previous period remain significant </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Advertising spend no longer has significant impact</a:t>
            </a:r>
            <a:endParaRPr/>
          </a:p>
        </p:txBody>
      </p:sp>
      <p:pic>
        <p:nvPicPr>
          <p:cNvPr id="241" name="Google Shape;241;p10"/>
          <p:cNvPicPr preferRelativeResize="0"/>
          <p:nvPr/>
        </p:nvPicPr>
        <p:blipFill rotWithShape="1">
          <a:blip r:embed="rId3">
            <a:alphaModFix/>
          </a:blip>
          <a:srcRect b="0" l="0" r="0" t="0"/>
          <a:stretch/>
        </p:blipFill>
        <p:spPr>
          <a:xfrm>
            <a:off x="6454842" y="1772581"/>
            <a:ext cx="3697682" cy="683793"/>
          </a:xfrm>
          <a:prstGeom prst="rect">
            <a:avLst/>
          </a:prstGeom>
          <a:noFill/>
          <a:ln>
            <a:noFill/>
          </a:ln>
        </p:spPr>
      </p:pic>
      <p:pic>
        <p:nvPicPr>
          <p:cNvPr id="242" name="Google Shape;242;p10"/>
          <p:cNvPicPr preferRelativeResize="0"/>
          <p:nvPr/>
        </p:nvPicPr>
        <p:blipFill rotWithShape="1">
          <a:blip r:embed="rId4">
            <a:alphaModFix/>
          </a:blip>
          <a:srcRect b="0" l="0" r="0" t="0"/>
          <a:stretch/>
        </p:blipFill>
        <p:spPr>
          <a:xfrm>
            <a:off x="574947" y="2823621"/>
            <a:ext cx="5268517" cy="34238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1"/>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Assessment and conclusion</a:t>
            </a:r>
            <a:endParaRPr/>
          </a:p>
        </p:txBody>
      </p:sp>
      <p:sp>
        <p:nvSpPr>
          <p:cNvPr id="248" name="Google Shape;248;p11"/>
          <p:cNvSpPr/>
          <p:nvPr/>
        </p:nvSpPr>
        <p:spPr>
          <a:xfrm>
            <a:off x="497147" y="978966"/>
            <a:ext cx="9779255" cy="3300071"/>
          </a:xfrm>
          <a:prstGeom prst="rect">
            <a:avLst/>
          </a:prstGeom>
          <a:solidFill>
            <a:srgbClr val="EAE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Models with long-run response perform better than models with short-run response. Incorporating advertising carry-over effects significantly improves the model fit (with R Squared increasing from 0.42-0.49 to 0.96)</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Given that all three long-run models perform similarly well, simple linear model with advertising carry-over effects will be a good choice as it is simple, easy to implement, all of the predictors are significant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SG" sz="1800">
                <a:solidFill>
                  <a:schemeClr val="dk1"/>
                </a:solidFill>
                <a:latin typeface="Calibri"/>
                <a:ea typeface="Calibri"/>
                <a:cs typeface="Calibri"/>
                <a:sym typeface="Calibri"/>
              </a:rPr>
              <a:t>The best model among the 6 models is the simple linear model </a:t>
            </a:r>
            <a:r>
              <a:rPr lang="en-SG" sz="1800">
                <a:solidFill>
                  <a:schemeClr val="dk1"/>
                </a:solidFill>
                <a:latin typeface="Calibri"/>
                <a:ea typeface="Calibri"/>
                <a:cs typeface="Calibri"/>
                <a:sym typeface="Calibri"/>
              </a:rPr>
              <a:t>with</a:t>
            </a:r>
            <a:r>
              <a:rPr lang="en-SG" sz="1800">
                <a:solidFill>
                  <a:schemeClr val="dk1"/>
                </a:solidFill>
                <a:latin typeface="Calibri"/>
                <a:ea typeface="Calibri"/>
                <a:cs typeface="Calibri"/>
                <a:sym typeface="Calibri"/>
              </a:rPr>
              <a:t> </a:t>
            </a:r>
            <a:r>
              <a:rPr lang="en-SG" sz="1800">
                <a:solidFill>
                  <a:schemeClr val="dk1"/>
                </a:solidFill>
                <a:latin typeface="Calibri"/>
                <a:ea typeface="Calibri"/>
                <a:cs typeface="Calibri"/>
                <a:sym typeface="Calibri"/>
              </a:rPr>
              <a:t>advertising carry-over effects given its high R Squared, low residual standard error and simplicity</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txBox="1"/>
          <p:nvPr/>
        </p:nvSpPr>
        <p:spPr>
          <a:xfrm>
            <a:off x="4028281"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253356"/>
              </a:solidFill>
              <a:latin typeface="Calibri"/>
              <a:ea typeface="Calibri"/>
              <a:cs typeface="Calibri"/>
              <a:sym typeface="Calibri"/>
            </a:endParaRPr>
          </a:p>
        </p:txBody>
      </p:sp>
      <p:pic>
        <p:nvPicPr>
          <p:cNvPr descr="Icon&#10;&#10;Description automatically generated" id="254" name="Google Shape;254;p12"/>
          <p:cNvPicPr preferRelativeResize="0"/>
          <p:nvPr/>
        </p:nvPicPr>
        <p:blipFill rotWithShape="1">
          <a:blip r:embed="rId3">
            <a:alphaModFix/>
          </a:blip>
          <a:srcRect b="0" l="0" r="0" t="0"/>
          <a:stretch/>
        </p:blipFill>
        <p:spPr>
          <a:xfrm>
            <a:off x="9977180" y="214466"/>
            <a:ext cx="609472" cy="728716"/>
          </a:xfrm>
          <a:prstGeom prst="rect">
            <a:avLst/>
          </a:prstGeom>
          <a:noFill/>
          <a:ln>
            <a:noFill/>
          </a:ln>
        </p:spPr>
      </p:pic>
      <p:sp>
        <p:nvSpPr>
          <p:cNvPr id="255" name="Google Shape;255;p12"/>
          <p:cNvSpPr txBox="1"/>
          <p:nvPr/>
        </p:nvSpPr>
        <p:spPr>
          <a:xfrm>
            <a:off x="4401143" y="2615625"/>
            <a:ext cx="2743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3200">
                <a:solidFill>
                  <a:schemeClr val="dk1"/>
                </a:solidFill>
                <a:latin typeface="Calibri"/>
                <a:ea typeface="Calibri"/>
                <a:cs typeface="Calibri"/>
                <a:sym typeface="Calibri"/>
              </a:rPr>
              <a:t>Saturation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Concave quadratic model</a:t>
            </a:r>
            <a:endParaRPr/>
          </a:p>
        </p:txBody>
      </p:sp>
      <p:grpSp>
        <p:nvGrpSpPr>
          <p:cNvPr id="261" name="Google Shape;261;p13"/>
          <p:cNvGrpSpPr/>
          <p:nvPr/>
        </p:nvGrpSpPr>
        <p:grpSpPr>
          <a:xfrm>
            <a:off x="302004" y="928953"/>
            <a:ext cx="5615600" cy="339274"/>
            <a:chOff x="302004" y="928953"/>
            <a:chExt cx="4806150" cy="339274"/>
          </a:xfrm>
        </p:grpSpPr>
        <p:sp>
          <p:nvSpPr>
            <p:cNvPr id="262" name="Google Shape;262;p13"/>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63" name="Google Shape;263;p13"/>
            <p:cNvSpPr/>
            <p:nvPr/>
          </p:nvSpPr>
          <p:spPr>
            <a:xfrm>
              <a:off x="438174" y="958735"/>
              <a:ext cx="1346200" cy="2619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Model</a:t>
              </a:r>
              <a:endParaRPr/>
            </a:p>
          </p:txBody>
        </p:sp>
      </p:grpSp>
      <p:grpSp>
        <p:nvGrpSpPr>
          <p:cNvPr id="264" name="Google Shape;264;p13"/>
          <p:cNvGrpSpPr/>
          <p:nvPr/>
        </p:nvGrpSpPr>
        <p:grpSpPr>
          <a:xfrm>
            <a:off x="6415184" y="928953"/>
            <a:ext cx="3945481" cy="339274"/>
            <a:chOff x="302004" y="928953"/>
            <a:chExt cx="4806150" cy="339274"/>
          </a:xfrm>
        </p:grpSpPr>
        <p:sp>
          <p:nvSpPr>
            <p:cNvPr id="265" name="Google Shape;265;p13"/>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66" name="Google Shape;266;p13"/>
            <p:cNvSpPr/>
            <p:nvPr/>
          </p:nvSpPr>
          <p:spPr>
            <a:xfrm>
              <a:off x="438174" y="958735"/>
              <a:ext cx="3186984"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Saturation level</a:t>
              </a:r>
              <a:endParaRPr/>
            </a:p>
          </p:txBody>
        </p:sp>
      </p:grpSp>
      <p:sp>
        <p:nvSpPr>
          <p:cNvPr id="267" name="Google Shape;267;p13"/>
          <p:cNvSpPr/>
          <p:nvPr/>
        </p:nvSpPr>
        <p:spPr>
          <a:xfrm>
            <a:off x="6400800" y="2974025"/>
            <a:ext cx="3879600" cy="2318100"/>
          </a:xfrm>
          <a:prstGeom prst="rect">
            <a:avLst/>
          </a:prstGeom>
          <a:solidFill>
            <a:srgbClr val="EAE8EB"/>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Saturation level = </a:t>
            </a:r>
            <a:r>
              <a:rPr b="1" lang="en-SG" sz="1800">
                <a:solidFill>
                  <a:schemeClr val="dk1"/>
                </a:solidFill>
                <a:latin typeface="Calibri"/>
                <a:ea typeface="Calibri"/>
                <a:cs typeface="Calibri"/>
                <a:sym typeface="Calibri"/>
              </a:rPr>
              <a:t>1150.322</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Clicks will start </a:t>
            </a:r>
            <a:r>
              <a:rPr lang="en-SG" sz="1800">
                <a:solidFill>
                  <a:schemeClr val="dk1"/>
                </a:solidFill>
                <a:latin typeface="Calibri"/>
                <a:ea typeface="Calibri"/>
                <a:cs typeface="Calibri"/>
                <a:sym typeface="Calibri"/>
              </a:rPr>
              <a:t>to decline when daily advertising goes beyond $1150</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This model has a smaller saturation point than the one with advertising carry-over effects </a:t>
            </a:r>
            <a:endParaRPr/>
          </a:p>
        </p:txBody>
      </p:sp>
      <p:pic>
        <p:nvPicPr>
          <p:cNvPr id="268" name="Google Shape;268;p13"/>
          <p:cNvPicPr preferRelativeResize="0"/>
          <p:nvPr/>
        </p:nvPicPr>
        <p:blipFill rotWithShape="1">
          <a:blip r:embed="rId3">
            <a:alphaModFix/>
          </a:blip>
          <a:srcRect b="0" l="0" r="0" t="0"/>
          <a:stretch/>
        </p:blipFill>
        <p:spPr>
          <a:xfrm>
            <a:off x="302004" y="1807395"/>
            <a:ext cx="5615600" cy="3011943"/>
          </a:xfrm>
          <a:prstGeom prst="rect">
            <a:avLst/>
          </a:prstGeom>
          <a:noFill/>
          <a:ln>
            <a:noFill/>
          </a:ln>
        </p:spPr>
      </p:pic>
      <p:pic>
        <p:nvPicPr>
          <p:cNvPr id="269" name="Google Shape;269;p13"/>
          <p:cNvPicPr preferRelativeResize="0"/>
          <p:nvPr/>
        </p:nvPicPr>
        <p:blipFill rotWithShape="1">
          <a:blip r:embed="rId4">
            <a:alphaModFix/>
          </a:blip>
          <a:srcRect b="0" l="0" r="0" t="0"/>
          <a:stretch/>
        </p:blipFill>
        <p:spPr>
          <a:xfrm>
            <a:off x="7828385" y="1578152"/>
            <a:ext cx="1024368" cy="10859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4"/>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Concave quadratic model with advertising carry-over effects</a:t>
            </a:r>
            <a:endParaRPr/>
          </a:p>
        </p:txBody>
      </p:sp>
      <p:grpSp>
        <p:nvGrpSpPr>
          <p:cNvPr id="275" name="Google Shape;275;p14"/>
          <p:cNvGrpSpPr/>
          <p:nvPr/>
        </p:nvGrpSpPr>
        <p:grpSpPr>
          <a:xfrm>
            <a:off x="302004" y="928953"/>
            <a:ext cx="5615600" cy="339274"/>
            <a:chOff x="302004" y="928953"/>
            <a:chExt cx="4806150" cy="339274"/>
          </a:xfrm>
        </p:grpSpPr>
        <p:sp>
          <p:nvSpPr>
            <p:cNvPr id="276" name="Google Shape;276;p14"/>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77" name="Google Shape;277;p14"/>
            <p:cNvSpPr/>
            <p:nvPr/>
          </p:nvSpPr>
          <p:spPr>
            <a:xfrm>
              <a:off x="438174" y="958735"/>
              <a:ext cx="1346200" cy="2619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Model</a:t>
              </a:r>
              <a:endParaRPr/>
            </a:p>
          </p:txBody>
        </p:sp>
      </p:grpSp>
      <p:grpSp>
        <p:nvGrpSpPr>
          <p:cNvPr id="278" name="Google Shape;278;p14"/>
          <p:cNvGrpSpPr/>
          <p:nvPr/>
        </p:nvGrpSpPr>
        <p:grpSpPr>
          <a:xfrm>
            <a:off x="6415184" y="928953"/>
            <a:ext cx="3945481" cy="339274"/>
            <a:chOff x="302004" y="928953"/>
            <a:chExt cx="4806150" cy="339274"/>
          </a:xfrm>
        </p:grpSpPr>
        <p:sp>
          <p:nvSpPr>
            <p:cNvPr id="279" name="Google Shape;279;p14"/>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80" name="Google Shape;280;p14"/>
            <p:cNvSpPr/>
            <p:nvPr/>
          </p:nvSpPr>
          <p:spPr>
            <a:xfrm>
              <a:off x="438174" y="958735"/>
              <a:ext cx="3186984"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Saturation level</a:t>
              </a:r>
              <a:endParaRPr/>
            </a:p>
          </p:txBody>
        </p:sp>
      </p:grpSp>
      <p:sp>
        <p:nvSpPr>
          <p:cNvPr id="281" name="Google Shape;281;p14"/>
          <p:cNvSpPr/>
          <p:nvPr/>
        </p:nvSpPr>
        <p:spPr>
          <a:xfrm>
            <a:off x="6400800" y="2974025"/>
            <a:ext cx="3879600" cy="2381100"/>
          </a:xfrm>
          <a:prstGeom prst="rect">
            <a:avLst/>
          </a:prstGeom>
          <a:solidFill>
            <a:srgbClr val="EAE8EB"/>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Saturation level = </a:t>
            </a:r>
            <a:r>
              <a:rPr b="1" lang="en-SG" sz="1800">
                <a:solidFill>
                  <a:schemeClr val="dk1"/>
                </a:solidFill>
                <a:latin typeface="Calibri"/>
                <a:ea typeface="Calibri"/>
                <a:cs typeface="Calibri"/>
                <a:sym typeface="Calibri"/>
              </a:rPr>
              <a:t>3447.066</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Clicks will start to decline when daily advertising goes beyond $3447</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This model has a significantly higher saturation point than the one without advertising carry-over effects </a:t>
            </a:r>
            <a:endParaRPr sz="1800">
              <a:solidFill>
                <a:schemeClr val="dk1"/>
              </a:solidFill>
              <a:latin typeface="Calibri"/>
              <a:ea typeface="Calibri"/>
              <a:cs typeface="Calibri"/>
              <a:sym typeface="Calibri"/>
            </a:endParaRPr>
          </a:p>
        </p:txBody>
      </p:sp>
      <p:pic>
        <p:nvPicPr>
          <p:cNvPr id="282" name="Google Shape;282;p14"/>
          <p:cNvPicPr preferRelativeResize="0"/>
          <p:nvPr/>
        </p:nvPicPr>
        <p:blipFill rotWithShape="1">
          <a:blip r:embed="rId3">
            <a:alphaModFix/>
          </a:blip>
          <a:srcRect b="0" l="0" r="0" t="0"/>
          <a:stretch/>
        </p:blipFill>
        <p:spPr>
          <a:xfrm>
            <a:off x="574947" y="1651768"/>
            <a:ext cx="5268517" cy="3423873"/>
          </a:xfrm>
          <a:prstGeom prst="rect">
            <a:avLst/>
          </a:prstGeom>
          <a:noFill/>
          <a:ln>
            <a:noFill/>
          </a:ln>
        </p:spPr>
      </p:pic>
      <p:pic>
        <p:nvPicPr>
          <p:cNvPr id="283" name="Google Shape;283;p14"/>
          <p:cNvPicPr preferRelativeResize="0"/>
          <p:nvPr/>
        </p:nvPicPr>
        <p:blipFill rotWithShape="1">
          <a:blip r:embed="rId4">
            <a:alphaModFix/>
          </a:blip>
          <a:srcRect b="0" l="0" r="0" t="0"/>
          <a:stretch/>
        </p:blipFill>
        <p:spPr>
          <a:xfrm>
            <a:off x="7828385" y="1578152"/>
            <a:ext cx="1024368" cy="10859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721ff432f6_0_3"/>
          <p:cNvSpPr txBox="1"/>
          <p:nvPr/>
        </p:nvSpPr>
        <p:spPr>
          <a:xfrm>
            <a:off x="808157" y="1404575"/>
            <a:ext cx="73050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SG" sz="3200" u="none" cap="none" strike="noStrike">
                <a:solidFill>
                  <a:srgbClr val="253356"/>
                </a:solidFill>
                <a:latin typeface="Calibri"/>
                <a:ea typeface="Calibri"/>
                <a:cs typeface="Calibri"/>
                <a:sym typeface="Calibri"/>
              </a:rPr>
              <a:t>Short-run response</a:t>
            </a:r>
            <a:endParaRPr b="1" i="0" sz="3200" u="none" cap="none" strike="noStrike">
              <a:solidFill>
                <a:srgbClr val="253356"/>
              </a:solidFill>
              <a:latin typeface="Calibri"/>
              <a:ea typeface="Calibri"/>
              <a:cs typeface="Calibri"/>
              <a:sym typeface="Calibri"/>
            </a:endParaRPr>
          </a:p>
          <a:p>
            <a:pPr indent="-431800" lvl="0" marL="457200" rtl="0" algn="l">
              <a:spcBef>
                <a:spcPts val="0"/>
              </a:spcBef>
              <a:spcAft>
                <a:spcPts val="0"/>
              </a:spcAft>
              <a:buClr>
                <a:srgbClr val="253356"/>
              </a:buClr>
              <a:buSzPts val="3200"/>
              <a:buFont typeface="Calibri"/>
              <a:buChar char="-"/>
            </a:pPr>
            <a:r>
              <a:rPr lang="en-SG" sz="2800">
                <a:solidFill>
                  <a:srgbClr val="253356"/>
                </a:solidFill>
                <a:latin typeface="Calibri"/>
                <a:ea typeface="Calibri"/>
                <a:cs typeface="Calibri"/>
                <a:sym typeface="Calibri"/>
              </a:rPr>
              <a:t>Simple linear model</a:t>
            </a:r>
            <a:endParaRPr sz="2800">
              <a:solidFill>
                <a:srgbClr val="253356"/>
              </a:solidFill>
              <a:latin typeface="Calibri"/>
              <a:ea typeface="Calibri"/>
              <a:cs typeface="Calibri"/>
              <a:sym typeface="Calibri"/>
            </a:endParaRPr>
          </a:p>
          <a:p>
            <a:pPr indent="-406400" lvl="0" marL="457200" rtl="0" algn="l">
              <a:spcBef>
                <a:spcPts val="0"/>
              </a:spcBef>
              <a:spcAft>
                <a:spcPts val="0"/>
              </a:spcAft>
              <a:buClr>
                <a:srgbClr val="253356"/>
              </a:buClr>
              <a:buSzPts val="2800"/>
              <a:buFont typeface="Calibri"/>
              <a:buChar char="-"/>
            </a:pPr>
            <a:r>
              <a:rPr lang="en-SG" sz="2800">
                <a:solidFill>
                  <a:srgbClr val="253356"/>
                </a:solidFill>
                <a:latin typeface="Calibri"/>
                <a:ea typeface="Calibri"/>
                <a:cs typeface="Calibri"/>
                <a:sym typeface="Calibri"/>
              </a:rPr>
              <a:t>Concave model</a:t>
            </a:r>
            <a:endParaRPr sz="2800">
              <a:solidFill>
                <a:srgbClr val="253356"/>
              </a:solidFill>
              <a:latin typeface="Calibri"/>
              <a:ea typeface="Calibri"/>
              <a:cs typeface="Calibri"/>
              <a:sym typeface="Calibri"/>
            </a:endParaRPr>
          </a:p>
          <a:p>
            <a:pPr indent="-406400" lvl="0" marL="457200" rtl="0" algn="l">
              <a:spcBef>
                <a:spcPts val="0"/>
              </a:spcBef>
              <a:spcAft>
                <a:spcPts val="0"/>
              </a:spcAft>
              <a:buClr>
                <a:srgbClr val="253356"/>
              </a:buClr>
              <a:buSzPts val="2800"/>
              <a:buFont typeface="Calibri"/>
              <a:buChar char="-"/>
            </a:pPr>
            <a:r>
              <a:rPr lang="en-SG" sz="2800">
                <a:solidFill>
                  <a:srgbClr val="253356"/>
                </a:solidFill>
                <a:latin typeface="Calibri"/>
                <a:ea typeface="Calibri"/>
                <a:cs typeface="Calibri"/>
                <a:sym typeface="Calibri"/>
              </a:rPr>
              <a:t>Assessment and conclusion</a:t>
            </a:r>
            <a:endParaRPr sz="2800">
              <a:solidFill>
                <a:srgbClr val="253356"/>
              </a:solidFill>
              <a:latin typeface="Calibri"/>
              <a:ea typeface="Calibri"/>
              <a:cs typeface="Calibri"/>
              <a:sym typeface="Calibri"/>
            </a:endParaRPr>
          </a:p>
        </p:txBody>
      </p:sp>
      <p:sp>
        <p:nvSpPr>
          <p:cNvPr id="122" name="Google Shape;122;g1721ff432f6_0_3"/>
          <p:cNvSpPr txBox="1"/>
          <p:nvPr/>
        </p:nvSpPr>
        <p:spPr>
          <a:xfrm>
            <a:off x="4028281" y="3581400"/>
            <a:ext cx="274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253356"/>
              </a:solidFill>
              <a:latin typeface="Calibri"/>
              <a:ea typeface="Calibri"/>
              <a:cs typeface="Calibri"/>
              <a:sym typeface="Calibri"/>
            </a:endParaRPr>
          </a:p>
        </p:txBody>
      </p:sp>
      <p:pic>
        <p:nvPicPr>
          <p:cNvPr descr="Icon&#10;&#10;Description automatically generated" id="123" name="Google Shape;123;g1721ff432f6_0_3"/>
          <p:cNvPicPr preferRelativeResize="0"/>
          <p:nvPr/>
        </p:nvPicPr>
        <p:blipFill rotWithShape="1">
          <a:blip r:embed="rId3">
            <a:alphaModFix/>
          </a:blip>
          <a:srcRect b="0" l="0" r="0" t="0"/>
          <a:stretch/>
        </p:blipFill>
        <p:spPr>
          <a:xfrm>
            <a:off x="9977180" y="595466"/>
            <a:ext cx="609472" cy="728715"/>
          </a:xfrm>
          <a:prstGeom prst="rect">
            <a:avLst/>
          </a:prstGeom>
          <a:noFill/>
          <a:ln>
            <a:noFill/>
          </a:ln>
        </p:spPr>
      </p:pic>
      <p:sp>
        <p:nvSpPr>
          <p:cNvPr id="124" name="Google Shape;124;g1721ff432f6_0_3"/>
          <p:cNvSpPr txBox="1"/>
          <p:nvPr/>
        </p:nvSpPr>
        <p:spPr>
          <a:xfrm>
            <a:off x="868694" y="468875"/>
            <a:ext cx="3489000" cy="6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SG" sz="3800">
                <a:solidFill>
                  <a:srgbClr val="253356"/>
                </a:solidFill>
                <a:latin typeface="Calibri"/>
                <a:ea typeface="Calibri"/>
                <a:cs typeface="Calibri"/>
                <a:sym typeface="Calibri"/>
              </a:rPr>
              <a:t>Content:</a:t>
            </a:r>
            <a:endParaRPr b="1" sz="3800">
              <a:solidFill>
                <a:schemeClr val="dk1"/>
              </a:solidFill>
              <a:latin typeface="Calibri"/>
              <a:ea typeface="Calibri"/>
              <a:cs typeface="Calibri"/>
              <a:sym typeface="Calibri"/>
            </a:endParaRPr>
          </a:p>
        </p:txBody>
      </p:sp>
      <p:sp>
        <p:nvSpPr>
          <p:cNvPr id="125" name="Google Shape;125;g1721ff432f6_0_3"/>
          <p:cNvSpPr txBox="1"/>
          <p:nvPr/>
        </p:nvSpPr>
        <p:spPr>
          <a:xfrm>
            <a:off x="868700" y="3384900"/>
            <a:ext cx="10093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3200">
                <a:solidFill>
                  <a:srgbClr val="253356"/>
                </a:solidFill>
                <a:latin typeface="Calibri"/>
                <a:ea typeface="Calibri"/>
                <a:cs typeface="Calibri"/>
                <a:sym typeface="Calibri"/>
              </a:rPr>
              <a:t>Long-run response</a:t>
            </a:r>
            <a:endParaRPr b="1" sz="3200">
              <a:solidFill>
                <a:srgbClr val="253356"/>
              </a:solidFill>
              <a:latin typeface="Calibri"/>
              <a:ea typeface="Calibri"/>
              <a:cs typeface="Calibri"/>
              <a:sym typeface="Calibri"/>
            </a:endParaRPr>
          </a:p>
          <a:p>
            <a:pPr indent="-431800" lvl="0" marL="457200" rtl="0" algn="l">
              <a:spcBef>
                <a:spcPts val="0"/>
              </a:spcBef>
              <a:spcAft>
                <a:spcPts val="0"/>
              </a:spcAft>
              <a:buClr>
                <a:srgbClr val="253356"/>
              </a:buClr>
              <a:buSzPts val="3200"/>
              <a:buFont typeface="Calibri"/>
              <a:buChar char="-"/>
            </a:pPr>
            <a:r>
              <a:rPr lang="en-SG" sz="2800">
                <a:solidFill>
                  <a:srgbClr val="253356"/>
                </a:solidFill>
                <a:latin typeface="Calibri"/>
                <a:ea typeface="Calibri"/>
                <a:cs typeface="Calibri"/>
                <a:sym typeface="Calibri"/>
              </a:rPr>
              <a:t>Simple linear model with advertising carry-over effects</a:t>
            </a:r>
            <a:endParaRPr sz="2800">
              <a:solidFill>
                <a:srgbClr val="253356"/>
              </a:solidFill>
              <a:latin typeface="Calibri"/>
              <a:ea typeface="Calibri"/>
              <a:cs typeface="Calibri"/>
              <a:sym typeface="Calibri"/>
            </a:endParaRPr>
          </a:p>
          <a:p>
            <a:pPr indent="-406400" lvl="0" marL="457200" rtl="0" algn="l">
              <a:spcBef>
                <a:spcPts val="0"/>
              </a:spcBef>
              <a:spcAft>
                <a:spcPts val="0"/>
              </a:spcAft>
              <a:buClr>
                <a:srgbClr val="253356"/>
              </a:buClr>
              <a:buSzPts val="2800"/>
              <a:buFont typeface="Calibri"/>
              <a:buChar char="-"/>
            </a:pPr>
            <a:r>
              <a:rPr lang="en-SG" sz="2800">
                <a:solidFill>
                  <a:srgbClr val="253356"/>
                </a:solidFill>
                <a:latin typeface="Calibri"/>
                <a:ea typeface="Calibri"/>
                <a:cs typeface="Calibri"/>
                <a:sym typeface="Calibri"/>
              </a:rPr>
              <a:t>Concave model with advertising carry-over effects</a:t>
            </a:r>
            <a:endParaRPr sz="2800">
              <a:solidFill>
                <a:srgbClr val="253356"/>
              </a:solidFill>
              <a:latin typeface="Calibri"/>
              <a:ea typeface="Calibri"/>
              <a:cs typeface="Calibri"/>
              <a:sym typeface="Calibri"/>
            </a:endParaRPr>
          </a:p>
          <a:p>
            <a:pPr indent="-406400" lvl="0" marL="457200" rtl="0" algn="l">
              <a:spcBef>
                <a:spcPts val="0"/>
              </a:spcBef>
              <a:spcAft>
                <a:spcPts val="0"/>
              </a:spcAft>
              <a:buClr>
                <a:srgbClr val="253356"/>
              </a:buClr>
              <a:buSzPts val="2800"/>
              <a:buFont typeface="Calibri"/>
              <a:buChar char="-"/>
            </a:pPr>
            <a:r>
              <a:rPr lang="en-SG" sz="2800">
                <a:solidFill>
                  <a:srgbClr val="253356"/>
                </a:solidFill>
                <a:latin typeface="Calibri"/>
                <a:ea typeface="Calibri"/>
                <a:cs typeface="Calibri"/>
                <a:sym typeface="Calibri"/>
              </a:rPr>
              <a:t>Assessment and conclusion</a:t>
            </a:r>
            <a:endParaRPr sz="2800">
              <a:solidFill>
                <a:srgbClr val="253356"/>
              </a:solidFill>
              <a:latin typeface="Calibri"/>
              <a:ea typeface="Calibri"/>
              <a:cs typeface="Calibri"/>
              <a:sym typeface="Calibri"/>
            </a:endParaRPr>
          </a:p>
        </p:txBody>
      </p:sp>
      <p:sp>
        <p:nvSpPr>
          <p:cNvPr id="126" name="Google Shape;126;g1721ff432f6_0_3"/>
          <p:cNvSpPr txBox="1"/>
          <p:nvPr/>
        </p:nvSpPr>
        <p:spPr>
          <a:xfrm>
            <a:off x="868693" y="5446600"/>
            <a:ext cx="2743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SG" sz="3200">
                <a:solidFill>
                  <a:schemeClr val="dk1"/>
                </a:solidFill>
                <a:latin typeface="Calibri"/>
                <a:ea typeface="Calibri"/>
                <a:cs typeface="Calibri"/>
                <a:sym typeface="Calibri"/>
              </a:rPr>
              <a:t>Saturation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nvSpPr>
        <p:spPr>
          <a:xfrm>
            <a:off x="3655419" y="2615625"/>
            <a:ext cx="348892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SG" sz="3200" u="none" cap="none" strike="noStrike">
                <a:solidFill>
                  <a:srgbClr val="253356"/>
                </a:solidFill>
                <a:latin typeface="Calibri"/>
                <a:ea typeface="Calibri"/>
                <a:cs typeface="Calibri"/>
                <a:sym typeface="Calibri"/>
              </a:rPr>
              <a:t>Short-run response</a:t>
            </a:r>
            <a:endParaRPr sz="3200">
              <a:solidFill>
                <a:schemeClr val="dk1"/>
              </a:solidFill>
              <a:latin typeface="Calibri"/>
              <a:ea typeface="Calibri"/>
              <a:cs typeface="Calibri"/>
              <a:sym typeface="Calibri"/>
            </a:endParaRPr>
          </a:p>
        </p:txBody>
      </p:sp>
      <p:sp>
        <p:nvSpPr>
          <p:cNvPr id="132" name="Google Shape;132;p2"/>
          <p:cNvSpPr txBox="1"/>
          <p:nvPr/>
        </p:nvSpPr>
        <p:spPr>
          <a:xfrm>
            <a:off x="4028281"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253356"/>
              </a:solidFill>
              <a:latin typeface="Calibri"/>
              <a:ea typeface="Calibri"/>
              <a:cs typeface="Calibri"/>
              <a:sym typeface="Calibri"/>
            </a:endParaRPr>
          </a:p>
        </p:txBody>
      </p:sp>
      <p:pic>
        <p:nvPicPr>
          <p:cNvPr descr="Icon&#10;&#10;Description automatically generated" id="133" name="Google Shape;133;p2"/>
          <p:cNvPicPr preferRelativeResize="0"/>
          <p:nvPr/>
        </p:nvPicPr>
        <p:blipFill rotWithShape="1">
          <a:blip r:embed="rId3">
            <a:alphaModFix/>
          </a:blip>
          <a:srcRect b="0" l="0" r="0" t="0"/>
          <a:stretch/>
        </p:blipFill>
        <p:spPr>
          <a:xfrm>
            <a:off x="9977180" y="214466"/>
            <a:ext cx="609472" cy="7287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Simple linear model</a:t>
            </a:r>
            <a:endParaRPr/>
          </a:p>
        </p:txBody>
      </p:sp>
      <p:grpSp>
        <p:nvGrpSpPr>
          <p:cNvPr id="139" name="Google Shape;139;p3"/>
          <p:cNvGrpSpPr/>
          <p:nvPr/>
        </p:nvGrpSpPr>
        <p:grpSpPr>
          <a:xfrm>
            <a:off x="302004" y="928953"/>
            <a:ext cx="5615600" cy="339274"/>
            <a:chOff x="302004" y="928953"/>
            <a:chExt cx="4806150" cy="339274"/>
          </a:xfrm>
        </p:grpSpPr>
        <p:sp>
          <p:nvSpPr>
            <p:cNvPr id="140" name="Google Shape;140;p3"/>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141" name="Google Shape;141;p3"/>
            <p:cNvSpPr/>
            <p:nvPr/>
          </p:nvSpPr>
          <p:spPr>
            <a:xfrm>
              <a:off x="438174" y="958735"/>
              <a:ext cx="1346200" cy="2619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Model</a:t>
              </a:r>
              <a:endParaRPr/>
            </a:p>
          </p:txBody>
        </p:sp>
      </p:grpSp>
      <p:grpSp>
        <p:nvGrpSpPr>
          <p:cNvPr id="142" name="Google Shape;142;p3"/>
          <p:cNvGrpSpPr/>
          <p:nvPr/>
        </p:nvGrpSpPr>
        <p:grpSpPr>
          <a:xfrm>
            <a:off x="6415184" y="928953"/>
            <a:ext cx="3945481" cy="339274"/>
            <a:chOff x="302004" y="928953"/>
            <a:chExt cx="4806150" cy="339274"/>
          </a:xfrm>
        </p:grpSpPr>
        <p:sp>
          <p:nvSpPr>
            <p:cNvPr id="143" name="Google Shape;143;p3"/>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144" name="Google Shape;144;p3"/>
            <p:cNvSpPr/>
            <p:nvPr/>
          </p:nvSpPr>
          <p:spPr>
            <a:xfrm>
              <a:off x="438174" y="958735"/>
              <a:ext cx="3186984"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Advertising elasticity</a:t>
              </a:r>
              <a:endParaRPr/>
            </a:p>
          </p:txBody>
        </p:sp>
      </p:grpSp>
      <p:sp>
        <p:nvSpPr>
          <p:cNvPr id="145" name="Google Shape;145;p3"/>
          <p:cNvSpPr/>
          <p:nvPr/>
        </p:nvSpPr>
        <p:spPr>
          <a:xfrm>
            <a:off x="6400800" y="2974026"/>
            <a:ext cx="3879600" cy="2203500"/>
          </a:xfrm>
          <a:prstGeom prst="rect">
            <a:avLst/>
          </a:prstGeom>
          <a:solidFill>
            <a:srgbClr val="EAE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Using July’s monthly clicks and advertising spend</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Advertising elasticity = </a:t>
            </a:r>
            <a:r>
              <a:rPr b="1" lang="en-SG" sz="1800">
                <a:solidFill>
                  <a:schemeClr val="dk1"/>
                </a:solidFill>
                <a:latin typeface="Calibri"/>
                <a:ea typeface="Calibri"/>
                <a:cs typeface="Calibri"/>
                <a:sym typeface="Calibri"/>
              </a:rPr>
              <a:t>0.26</a:t>
            </a:r>
            <a:r>
              <a:rPr b="1" lang="en-SG" sz="1800">
                <a:solidFill>
                  <a:schemeClr val="dk1"/>
                </a:solidFill>
                <a:latin typeface="Calibri"/>
                <a:ea typeface="Calibri"/>
                <a:cs typeface="Calibri"/>
                <a:sym typeface="Calibri"/>
              </a:rPr>
              <a:t>42</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If </a:t>
            </a:r>
            <a:r>
              <a:rPr lang="en-SG" sz="1800">
                <a:solidFill>
                  <a:schemeClr val="dk1"/>
                </a:solidFill>
                <a:latin typeface="Calibri"/>
                <a:ea typeface="Calibri"/>
                <a:cs typeface="Calibri"/>
                <a:sym typeface="Calibri"/>
              </a:rPr>
              <a:t>advertising</a:t>
            </a:r>
            <a:r>
              <a:rPr lang="en-SG" sz="1800">
                <a:solidFill>
                  <a:schemeClr val="dk1"/>
                </a:solidFill>
                <a:latin typeface="Calibri"/>
                <a:ea typeface="Calibri"/>
                <a:cs typeface="Calibri"/>
                <a:sym typeface="Calibri"/>
              </a:rPr>
              <a:t> spend increases by 1%, number of clicks/visitors will increase by 0.26%</a:t>
            </a:r>
            <a:endParaRPr/>
          </a:p>
        </p:txBody>
      </p:sp>
      <p:pic>
        <p:nvPicPr>
          <p:cNvPr id="146" name="Google Shape;146;p3"/>
          <p:cNvPicPr preferRelativeResize="0"/>
          <p:nvPr/>
        </p:nvPicPr>
        <p:blipFill rotWithShape="1">
          <a:blip r:embed="rId3">
            <a:alphaModFix/>
          </a:blip>
          <a:srcRect b="0" l="0" r="0" t="0"/>
          <a:stretch/>
        </p:blipFill>
        <p:spPr>
          <a:xfrm>
            <a:off x="359500" y="2794545"/>
            <a:ext cx="5558104" cy="3104720"/>
          </a:xfrm>
          <a:prstGeom prst="rect">
            <a:avLst/>
          </a:prstGeom>
          <a:noFill/>
          <a:ln>
            <a:noFill/>
          </a:ln>
        </p:spPr>
      </p:pic>
      <p:pic>
        <p:nvPicPr>
          <p:cNvPr id="147" name="Google Shape;147;p3"/>
          <p:cNvPicPr preferRelativeResize="0"/>
          <p:nvPr/>
        </p:nvPicPr>
        <p:blipFill rotWithShape="1">
          <a:blip r:embed="rId4">
            <a:alphaModFix/>
          </a:blip>
          <a:srcRect b="0" l="0" r="0" t="0"/>
          <a:stretch/>
        </p:blipFill>
        <p:spPr>
          <a:xfrm>
            <a:off x="7662815" y="1610422"/>
            <a:ext cx="1716589" cy="808102"/>
          </a:xfrm>
          <a:prstGeom prst="rect">
            <a:avLst/>
          </a:prstGeom>
          <a:noFill/>
          <a:ln>
            <a:noFill/>
          </a:ln>
        </p:spPr>
      </p:pic>
      <p:sp>
        <p:nvSpPr>
          <p:cNvPr id="148" name="Google Shape;148;p3"/>
          <p:cNvSpPr/>
          <p:nvPr/>
        </p:nvSpPr>
        <p:spPr>
          <a:xfrm>
            <a:off x="302003" y="1464058"/>
            <a:ext cx="5615600" cy="1163732"/>
          </a:xfrm>
          <a:prstGeom prst="rect">
            <a:avLst/>
          </a:prstGeom>
          <a:solidFill>
            <a:srgbClr val="EAE8EB"/>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Decent R Squared of </a:t>
            </a:r>
            <a:r>
              <a:rPr b="1" lang="en-SG" sz="1800">
                <a:solidFill>
                  <a:schemeClr val="dk1"/>
                </a:solidFill>
                <a:latin typeface="Calibri"/>
                <a:ea typeface="Calibri"/>
                <a:cs typeface="Calibri"/>
                <a:sym typeface="Calibri"/>
              </a:rPr>
              <a:t>0.43</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Advertising spend has significant impact on clicks of the same period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Concave model</a:t>
            </a:r>
            <a:endParaRPr/>
          </a:p>
        </p:txBody>
      </p:sp>
      <p:grpSp>
        <p:nvGrpSpPr>
          <p:cNvPr id="154" name="Google Shape;154;p4"/>
          <p:cNvGrpSpPr/>
          <p:nvPr/>
        </p:nvGrpSpPr>
        <p:grpSpPr>
          <a:xfrm>
            <a:off x="302004" y="928953"/>
            <a:ext cx="5615600" cy="339274"/>
            <a:chOff x="302004" y="928953"/>
            <a:chExt cx="4806150" cy="339274"/>
          </a:xfrm>
        </p:grpSpPr>
        <p:sp>
          <p:nvSpPr>
            <p:cNvPr id="155" name="Google Shape;155;p4"/>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156" name="Google Shape;156;p4"/>
            <p:cNvSpPr/>
            <p:nvPr/>
          </p:nvSpPr>
          <p:spPr>
            <a:xfrm>
              <a:off x="438174" y="958735"/>
              <a:ext cx="1346200" cy="2619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Model</a:t>
              </a:r>
              <a:endParaRPr/>
            </a:p>
          </p:txBody>
        </p:sp>
      </p:grpSp>
      <p:grpSp>
        <p:nvGrpSpPr>
          <p:cNvPr id="157" name="Google Shape;157;p4"/>
          <p:cNvGrpSpPr/>
          <p:nvPr/>
        </p:nvGrpSpPr>
        <p:grpSpPr>
          <a:xfrm>
            <a:off x="6415184" y="928953"/>
            <a:ext cx="3945481" cy="339274"/>
            <a:chOff x="302004" y="928953"/>
            <a:chExt cx="4806150" cy="339274"/>
          </a:xfrm>
        </p:grpSpPr>
        <p:sp>
          <p:nvSpPr>
            <p:cNvPr id="158" name="Google Shape;158;p4"/>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159" name="Google Shape;159;p4"/>
            <p:cNvSpPr/>
            <p:nvPr/>
          </p:nvSpPr>
          <p:spPr>
            <a:xfrm>
              <a:off x="438174" y="958735"/>
              <a:ext cx="3186984"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Advertising elasticity</a:t>
              </a:r>
              <a:endParaRPr/>
            </a:p>
          </p:txBody>
        </p:sp>
      </p:grpSp>
      <p:sp>
        <p:nvSpPr>
          <p:cNvPr id="160" name="Google Shape;160;p4"/>
          <p:cNvSpPr/>
          <p:nvPr/>
        </p:nvSpPr>
        <p:spPr>
          <a:xfrm>
            <a:off x="6400800" y="2974026"/>
            <a:ext cx="3879600" cy="2271900"/>
          </a:xfrm>
          <a:prstGeom prst="rect">
            <a:avLst/>
          </a:prstGeom>
          <a:solidFill>
            <a:srgbClr val="EAE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Using July’s monthly clicks and advertising spend</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Advertising elasticity = </a:t>
            </a:r>
            <a:r>
              <a:rPr b="1" lang="en-SG" sz="1800">
                <a:solidFill>
                  <a:schemeClr val="dk1"/>
                </a:solidFill>
                <a:latin typeface="Calibri"/>
                <a:ea typeface="Calibri"/>
                <a:cs typeface="Calibri"/>
                <a:sym typeface="Calibri"/>
              </a:rPr>
              <a:t>0.3013</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If advertising spend increases by 1%, number of clicks/visitors will increase by 0.3%</a:t>
            </a:r>
            <a:endParaRPr/>
          </a:p>
        </p:txBody>
      </p:sp>
      <p:sp>
        <p:nvSpPr>
          <p:cNvPr id="161" name="Google Shape;161;p4"/>
          <p:cNvSpPr/>
          <p:nvPr/>
        </p:nvSpPr>
        <p:spPr>
          <a:xfrm>
            <a:off x="302003" y="1464058"/>
            <a:ext cx="5615600" cy="1163732"/>
          </a:xfrm>
          <a:prstGeom prst="rect">
            <a:avLst/>
          </a:prstGeom>
          <a:solidFill>
            <a:srgbClr val="EAE8EB"/>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Higher R Squared than simple linear model (</a:t>
            </a:r>
            <a:r>
              <a:rPr b="1" lang="en-SG" sz="1800">
                <a:solidFill>
                  <a:schemeClr val="dk1"/>
                </a:solidFill>
                <a:latin typeface="Calibri"/>
                <a:ea typeface="Calibri"/>
                <a:cs typeface="Calibri"/>
                <a:sym typeface="Calibri"/>
              </a:rPr>
              <a:t>0.48</a:t>
            </a:r>
            <a:r>
              <a:rPr lang="en-SG" sz="18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Log(advertising spend) has significant impact on clicks of the same period</a:t>
            </a:r>
            <a:endParaRPr/>
          </a:p>
        </p:txBody>
      </p:sp>
      <p:pic>
        <p:nvPicPr>
          <p:cNvPr id="162" name="Google Shape;162;p4"/>
          <p:cNvPicPr preferRelativeResize="0"/>
          <p:nvPr/>
        </p:nvPicPr>
        <p:blipFill rotWithShape="1">
          <a:blip r:embed="rId3">
            <a:alphaModFix/>
          </a:blip>
          <a:srcRect b="0" l="0" r="0" t="0"/>
          <a:stretch/>
        </p:blipFill>
        <p:spPr>
          <a:xfrm>
            <a:off x="7302379" y="1624054"/>
            <a:ext cx="1840860" cy="1031325"/>
          </a:xfrm>
          <a:prstGeom prst="rect">
            <a:avLst/>
          </a:prstGeom>
          <a:noFill/>
          <a:ln>
            <a:noFill/>
          </a:ln>
        </p:spPr>
      </p:pic>
      <p:pic>
        <p:nvPicPr>
          <p:cNvPr id="163" name="Google Shape;163;p4"/>
          <p:cNvPicPr preferRelativeResize="0"/>
          <p:nvPr/>
        </p:nvPicPr>
        <p:blipFill rotWithShape="1">
          <a:blip r:embed="rId4">
            <a:alphaModFix/>
          </a:blip>
          <a:srcRect b="0" l="0" r="0" t="0"/>
          <a:stretch/>
        </p:blipFill>
        <p:spPr>
          <a:xfrm>
            <a:off x="412917" y="2974019"/>
            <a:ext cx="5549363" cy="30607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Concave quadratic model</a:t>
            </a:r>
            <a:endParaRPr/>
          </a:p>
        </p:txBody>
      </p:sp>
      <p:grpSp>
        <p:nvGrpSpPr>
          <p:cNvPr id="169" name="Google Shape;169;p5"/>
          <p:cNvGrpSpPr/>
          <p:nvPr/>
        </p:nvGrpSpPr>
        <p:grpSpPr>
          <a:xfrm>
            <a:off x="302004" y="928953"/>
            <a:ext cx="5615600" cy="339274"/>
            <a:chOff x="302004" y="928953"/>
            <a:chExt cx="4806150" cy="339274"/>
          </a:xfrm>
        </p:grpSpPr>
        <p:sp>
          <p:nvSpPr>
            <p:cNvPr id="170" name="Google Shape;170;p5"/>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171" name="Google Shape;171;p5"/>
            <p:cNvSpPr/>
            <p:nvPr/>
          </p:nvSpPr>
          <p:spPr>
            <a:xfrm>
              <a:off x="438174" y="958735"/>
              <a:ext cx="1346200" cy="2619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Model</a:t>
              </a:r>
              <a:endParaRPr/>
            </a:p>
          </p:txBody>
        </p:sp>
      </p:grpSp>
      <p:grpSp>
        <p:nvGrpSpPr>
          <p:cNvPr id="172" name="Google Shape;172;p5"/>
          <p:cNvGrpSpPr/>
          <p:nvPr/>
        </p:nvGrpSpPr>
        <p:grpSpPr>
          <a:xfrm>
            <a:off x="6415184" y="928953"/>
            <a:ext cx="3945481" cy="339274"/>
            <a:chOff x="302004" y="928953"/>
            <a:chExt cx="4806150" cy="339274"/>
          </a:xfrm>
        </p:grpSpPr>
        <p:sp>
          <p:nvSpPr>
            <p:cNvPr id="173" name="Google Shape;173;p5"/>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174" name="Google Shape;174;p5"/>
            <p:cNvSpPr/>
            <p:nvPr/>
          </p:nvSpPr>
          <p:spPr>
            <a:xfrm>
              <a:off x="438174" y="958735"/>
              <a:ext cx="3186984"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Advertising elasticity</a:t>
              </a:r>
              <a:endParaRPr/>
            </a:p>
          </p:txBody>
        </p:sp>
      </p:grpSp>
      <p:sp>
        <p:nvSpPr>
          <p:cNvPr id="175" name="Google Shape;175;p5"/>
          <p:cNvSpPr/>
          <p:nvPr/>
        </p:nvSpPr>
        <p:spPr>
          <a:xfrm>
            <a:off x="6400800" y="2974027"/>
            <a:ext cx="3879600" cy="2108100"/>
          </a:xfrm>
          <a:prstGeom prst="rect">
            <a:avLst/>
          </a:prstGeom>
          <a:solidFill>
            <a:srgbClr val="EAE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Using July’s monthly clicks and advertising spend</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Advertising elasticity = </a:t>
            </a:r>
            <a:r>
              <a:rPr b="1" lang="en-SG" sz="1800">
                <a:solidFill>
                  <a:schemeClr val="dk1"/>
                </a:solidFill>
                <a:latin typeface="Calibri"/>
                <a:ea typeface="Calibri"/>
                <a:cs typeface="Calibri"/>
                <a:sym typeface="Calibri"/>
              </a:rPr>
              <a:t>0.3731</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If advertising spend increases by 1%, number of clicks/visitors will increase by 0.37%</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5"/>
          <p:cNvSpPr/>
          <p:nvPr/>
        </p:nvSpPr>
        <p:spPr>
          <a:xfrm>
            <a:off x="302003" y="1464058"/>
            <a:ext cx="5615600" cy="1163732"/>
          </a:xfrm>
          <a:prstGeom prst="rect">
            <a:avLst/>
          </a:prstGeom>
          <a:solidFill>
            <a:srgbClr val="EAE8EB"/>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Highest R Squared among 3 short-run models (</a:t>
            </a:r>
            <a:r>
              <a:rPr b="1" lang="en-SG" sz="1800">
                <a:solidFill>
                  <a:schemeClr val="dk1"/>
                </a:solidFill>
                <a:latin typeface="Calibri"/>
                <a:ea typeface="Calibri"/>
                <a:cs typeface="Calibri"/>
                <a:sym typeface="Calibri"/>
              </a:rPr>
              <a:t>0.50</a:t>
            </a:r>
            <a:r>
              <a:rPr lang="en-SG" sz="18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Both advertising spend and its squared term are significant predictors of clicks in the same period</a:t>
            </a:r>
            <a:endParaRPr/>
          </a:p>
        </p:txBody>
      </p:sp>
      <p:pic>
        <p:nvPicPr>
          <p:cNvPr id="177" name="Google Shape;177;p5"/>
          <p:cNvPicPr preferRelativeResize="0"/>
          <p:nvPr/>
        </p:nvPicPr>
        <p:blipFill rotWithShape="1">
          <a:blip r:embed="rId3">
            <a:alphaModFix/>
          </a:blip>
          <a:srcRect b="0" l="0" r="0" t="0"/>
          <a:stretch/>
        </p:blipFill>
        <p:spPr>
          <a:xfrm>
            <a:off x="302003" y="2917104"/>
            <a:ext cx="5615600" cy="3011943"/>
          </a:xfrm>
          <a:prstGeom prst="rect">
            <a:avLst/>
          </a:prstGeom>
          <a:noFill/>
          <a:ln>
            <a:noFill/>
          </a:ln>
        </p:spPr>
      </p:pic>
      <p:pic>
        <p:nvPicPr>
          <p:cNvPr id="178" name="Google Shape;178;p5"/>
          <p:cNvPicPr preferRelativeResize="0"/>
          <p:nvPr/>
        </p:nvPicPr>
        <p:blipFill rotWithShape="1">
          <a:blip r:embed="rId4">
            <a:alphaModFix/>
          </a:blip>
          <a:srcRect b="0" l="0" r="0" t="0"/>
          <a:stretch/>
        </p:blipFill>
        <p:spPr>
          <a:xfrm>
            <a:off x="6440138" y="1686336"/>
            <a:ext cx="3793872" cy="86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p:nvPr/>
        </p:nvSpPr>
        <p:spPr>
          <a:xfrm>
            <a:off x="497150" y="978975"/>
            <a:ext cx="5113500" cy="5112000"/>
          </a:xfrm>
          <a:prstGeom prst="rect">
            <a:avLst/>
          </a:prstGeom>
          <a:solidFill>
            <a:srgbClr val="EAE8EB"/>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Concave quadratic model has the highest R Squared among 3 short-run models (</a:t>
            </a:r>
            <a:r>
              <a:rPr b="1" lang="en-SG" sz="1800">
                <a:solidFill>
                  <a:schemeClr val="dk1"/>
                </a:solidFill>
                <a:latin typeface="Calibri"/>
                <a:ea typeface="Calibri"/>
                <a:cs typeface="Calibri"/>
                <a:sym typeface="Calibri"/>
              </a:rPr>
              <a:t>0.50</a:t>
            </a:r>
            <a:r>
              <a:rPr lang="en-SG" sz="1800">
                <a:solidFill>
                  <a:schemeClr val="dk1"/>
                </a:solidFill>
                <a:latin typeface="Calibri"/>
                <a:ea typeface="Calibri"/>
                <a:cs typeface="Calibri"/>
                <a:sym typeface="Calibri"/>
              </a:rPr>
              <a:t>), as well as the lowest residual standard error. It can be used to model extreme scenarios and calculate saturation point</a:t>
            </a:r>
            <a:endParaRPr>
              <a:solidFill>
                <a:schemeClr val="dk1"/>
              </a:solidFill>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Simple linear model is decent for estimating localized area of the response curve but estimations on the lower end of advertising spend might not be accurate (the actual data does not show a perfect linear relationship with some higher clicks associated with low advertising spend on the left end) </a:t>
            </a:r>
            <a:endParaRPr>
              <a:solidFill>
                <a:schemeClr val="dk1"/>
              </a:solidFill>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It would be useful to investigate the reasons behind the outliers (low advertising spend and high clicks). If these are removed, a simple linear model will fit better (as shown by a higher R Squared on the right)</a:t>
            </a:r>
            <a:endParaRPr>
              <a:solidFill>
                <a:schemeClr val="dk1"/>
              </a:solidFill>
            </a:endParaRPr>
          </a:p>
        </p:txBody>
      </p:sp>
      <p:sp>
        <p:nvSpPr>
          <p:cNvPr id="184" name="Google Shape;184;p6"/>
          <p:cNvSpPr txBox="1"/>
          <p:nvPr/>
        </p:nvSpPr>
        <p:spPr>
          <a:xfrm>
            <a:off x="188728" y="256012"/>
            <a:ext cx="10422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Assessment and conclusion</a:t>
            </a:r>
            <a:endParaRPr/>
          </a:p>
        </p:txBody>
      </p:sp>
      <p:pic>
        <p:nvPicPr>
          <p:cNvPr id="185" name="Google Shape;185;p6"/>
          <p:cNvPicPr preferRelativeResize="0"/>
          <p:nvPr/>
        </p:nvPicPr>
        <p:blipFill>
          <a:blip r:embed="rId3">
            <a:alphaModFix/>
          </a:blip>
          <a:stretch>
            <a:fillRect/>
          </a:stretch>
        </p:blipFill>
        <p:spPr>
          <a:xfrm>
            <a:off x="6171750" y="3949142"/>
            <a:ext cx="4120780" cy="2196483"/>
          </a:xfrm>
          <a:prstGeom prst="rect">
            <a:avLst/>
          </a:prstGeom>
          <a:noFill/>
          <a:ln>
            <a:noFill/>
          </a:ln>
        </p:spPr>
      </p:pic>
      <p:grpSp>
        <p:nvGrpSpPr>
          <p:cNvPr id="186" name="Google Shape;186;p6"/>
          <p:cNvGrpSpPr/>
          <p:nvPr/>
        </p:nvGrpSpPr>
        <p:grpSpPr>
          <a:xfrm>
            <a:off x="6039749" y="3569747"/>
            <a:ext cx="4384787" cy="269065"/>
            <a:chOff x="302004" y="928953"/>
            <a:chExt cx="4806300" cy="339300"/>
          </a:xfrm>
        </p:grpSpPr>
        <p:sp>
          <p:nvSpPr>
            <p:cNvPr id="187" name="Google Shape;187;p6"/>
            <p:cNvSpPr/>
            <p:nvPr/>
          </p:nvSpPr>
          <p:spPr>
            <a:xfrm>
              <a:off x="302004" y="928953"/>
              <a:ext cx="4806300" cy="339300"/>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188" name="Google Shape;188;p6"/>
            <p:cNvSpPr/>
            <p:nvPr/>
          </p:nvSpPr>
          <p:spPr>
            <a:xfrm>
              <a:off x="438173" y="958748"/>
              <a:ext cx="4594200" cy="26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SG">
                  <a:solidFill>
                    <a:srgbClr val="0344B9"/>
                  </a:solidFill>
                  <a:latin typeface="Arial"/>
                  <a:ea typeface="Arial"/>
                  <a:cs typeface="Arial"/>
                  <a:sym typeface="Arial"/>
                  <a:extLst>
                    <a:ext uri="http://customooxmlschemas.google.com/">
                      <go:slidesCustomData xmlns:go="http://customooxmlschemas.google.com/" textRoundtripDataId="0"/>
                    </a:ext>
                  </a:extLst>
                </a:rPr>
                <a:t>Model </a:t>
              </a:r>
              <a:r>
                <a:rPr b="1" lang="en-SG">
                  <a:solidFill>
                    <a:srgbClr val="0344B9"/>
                  </a:solidFill>
                  <a:extLst>
                    <a:ext uri="http://customooxmlschemas.google.com/">
                      <go:slidesCustomData xmlns:go="http://customooxmlschemas.google.com/" textRoundtripDataId="1"/>
                    </a:ext>
                  </a:extLst>
                </a:rPr>
                <a:t>after removing two extreme observations</a:t>
              </a:r>
              <a:endParaRPr sz="1100"/>
            </a:p>
          </p:txBody>
        </p:sp>
      </p:grpSp>
      <p:pic>
        <p:nvPicPr>
          <p:cNvPr id="189" name="Google Shape;189;p6"/>
          <p:cNvPicPr preferRelativeResize="0"/>
          <p:nvPr/>
        </p:nvPicPr>
        <p:blipFill>
          <a:blip r:embed="rId4">
            <a:alphaModFix/>
          </a:blip>
          <a:stretch>
            <a:fillRect/>
          </a:stretch>
        </p:blipFill>
        <p:spPr>
          <a:xfrm>
            <a:off x="6122988" y="570400"/>
            <a:ext cx="4218300" cy="2837400"/>
          </a:xfrm>
          <a:prstGeom prst="rect">
            <a:avLst/>
          </a:prstGeom>
          <a:noFill/>
          <a:ln>
            <a:noFill/>
          </a:ln>
        </p:spPr>
      </p:pic>
      <p:sp>
        <p:nvSpPr>
          <p:cNvPr id="190" name="Google Shape;190;p6"/>
          <p:cNvSpPr/>
          <p:nvPr/>
        </p:nvSpPr>
        <p:spPr>
          <a:xfrm rot="711661">
            <a:off x="7260470" y="826892"/>
            <a:ext cx="544424" cy="773714"/>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nvSpPr>
        <p:spPr>
          <a:xfrm>
            <a:off x="4028281"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253356"/>
              </a:solidFill>
              <a:latin typeface="Calibri"/>
              <a:ea typeface="Calibri"/>
              <a:cs typeface="Calibri"/>
              <a:sym typeface="Calibri"/>
            </a:endParaRPr>
          </a:p>
        </p:txBody>
      </p:sp>
      <p:pic>
        <p:nvPicPr>
          <p:cNvPr descr="Icon&#10;&#10;Description automatically generated" id="196" name="Google Shape;196;p7"/>
          <p:cNvPicPr preferRelativeResize="0"/>
          <p:nvPr/>
        </p:nvPicPr>
        <p:blipFill rotWithShape="1">
          <a:blip r:embed="rId3">
            <a:alphaModFix/>
          </a:blip>
          <a:srcRect b="0" l="0" r="0" t="0"/>
          <a:stretch/>
        </p:blipFill>
        <p:spPr>
          <a:xfrm>
            <a:off x="9977180" y="214466"/>
            <a:ext cx="609472" cy="728716"/>
          </a:xfrm>
          <a:prstGeom prst="rect">
            <a:avLst/>
          </a:prstGeom>
          <a:noFill/>
          <a:ln>
            <a:noFill/>
          </a:ln>
        </p:spPr>
      </p:pic>
      <p:sp>
        <p:nvSpPr>
          <p:cNvPr id="197" name="Google Shape;197;p7"/>
          <p:cNvSpPr txBox="1"/>
          <p:nvPr/>
        </p:nvSpPr>
        <p:spPr>
          <a:xfrm>
            <a:off x="3655419" y="2615625"/>
            <a:ext cx="348892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3200">
                <a:solidFill>
                  <a:srgbClr val="253356"/>
                </a:solidFill>
                <a:latin typeface="Calibri"/>
                <a:ea typeface="Calibri"/>
                <a:cs typeface="Calibri"/>
                <a:sym typeface="Calibri"/>
              </a:rPr>
              <a:t>Long-run response</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nvSpPr>
        <p:spPr>
          <a:xfrm>
            <a:off x="302003" y="227362"/>
            <a:ext cx="104222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800">
                <a:solidFill>
                  <a:srgbClr val="253356"/>
                </a:solidFill>
                <a:latin typeface="Calibri"/>
                <a:ea typeface="Calibri"/>
                <a:cs typeface="Calibri"/>
                <a:sym typeface="Calibri"/>
              </a:rPr>
              <a:t>Simple linear model with advertising carry-over effects</a:t>
            </a:r>
            <a:endParaRPr/>
          </a:p>
        </p:txBody>
      </p:sp>
      <p:grpSp>
        <p:nvGrpSpPr>
          <p:cNvPr id="203" name="Google Shape;203;p8"/>
          <p:cNvGrpSpPr/>
          <p:nvPr/>
        </p:nvGrpSpPr>
        <p:grpSpPr>
          <a:xfrm>
            <a:off x="302004" y="928953"/>
            <a:ext cx="5615600" cy="339274"/>
            <a:chOff x="302004" y="928953"/>
            <a:chExt cx="4806150" cy="339274"/>
          </a:xfrm>
        </p:grpSpPr>
        <p:sp>
          <p:nvSpPr>
            <p:cNvPr id="204" name="Google Shape;204;p8"/>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05" name="Google Shape;205;p8"/>
            <p:cNvSpPr/>
            <p:nvPr/>
          </p:nvSpPr>
          <p:spPr>
            <a:xfrm>
              <a:off x="438174" y="958735"/>
              <a:ext cx="1346200" cy="2619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Model</a:t>
              </a:r>
              <a:endParaRPr/>
            </a:p>
          </p:txBody>
        </p:sp>
      </p:grpSp>
      <p:grpSp>
        <p:nvGrpSpPr>
          <p:cNvPr id="206" name="Google Shape;206;p8"/>
          <p:cNvGrpSpPr/>
          <p:nvPr/>
        </p:nvGrpSpPr>
        <p:grpSpPr>
          <a:xfrm>
            <a:off x="6415184" y="928953"/>
            <a:ext cx="3945481" cy="339274"/>
            <a:chOff x="302004" y="928953"/>
            <a:chExt cx="4806150" cy="339274"/>
          </a:xfrm>
        </p:grpSpPr>
        <p:sp>
          <p:nvSpPr>
            <p:cNvPr id="207" name="Google Shape;207;p8"/>
            <p:cNvSpPr/>
            <p:nvPr/>
          </p:nvSpPr>
          <p:spPr>
            <a:xfrm>
              <a:off x="302004" y="928953"/>
              <a:ext cx="4806150" cy="339274"/>
            </a:xfrm>
            <a:prstGeom prst="roundRect">
              <a:avLst>
                <a:gd fmla="val 16667" name="adj"/>
              </a:avLst>
            </a:prstGeom>
            <a:solidFill>
              <a:srgbClr val="C7E0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000000"/>
                </a:solidFill>
                <a:latin typeface="Arial"/>
                <a:ea typeface="Arial"/>
                <a:cs typeface="Arial"/>
                <a:sym typeface="Arial"/>
              </a:endParaRPr>
            </a:p>
          </p:txBody>
        </p:sp>
        <p:sp>
          <p:nvSpPr>
            <p:cNvPr id="208" name="Google Shape;208;p8"/>
            <p:cNvSpPr/>
            <p:nvPr/>
          </p:nvSpPr>
          <p:spPr>
            <a:xfrm>
              <a:off x="438174" y="958735"/>
              <a:ext cx="4409922"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SG" sz="1700">
                  <a:solidFill>
                    <a:srgbClr val="0344B9"/>
                  </a:solidFill>
                  <a:latin typeface="Arial"/>
                  <a:ea typeface="Arial"/>
                  <a:cs typeface="Arial"/>
                  <a:sym typeface="Arial"/>
                </a:rPr>
                <a:t>Advertising elasticity</a:t>
              </a:r>
              <a:endParaRPr/>
            </a:p>
          </p:txBody>
        </p:sp>
      </p:grpSp>
      <p:sp>
        <p:nvSpPr>
          <p:cNvPr id="209" name="Google Shape;209;p8"/>
          <p:cNvSpPr/>
          <p:nvPr/>
        </p:nvSpPr>
        <p:spPr>
          <a:xfrm>
            <a:off x="6400800" y="2974026"/>
            <a:ext cx="3879600" cy="2217300"/>
          </a:xfrm>
          <a:prstGeom prst="rect">
            <a:avLst/>
          </a:prstGeom>
          <a:solidFill>
            <a:srgbClr val="EAE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Using July’s monthly clicks and advertising spend</a:t>
            </a:r>
            <a:endParaRPr/>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Advertising elasticity = </a:t>
            </a:r>
            <a:r>
              <a:rPr b="1" lang="en-SG" sz="1800">
                <a:solidFill>
                  <a:schemeClr val="dk1"/>
                </a:solidFill>
                <a:latin typeface="Calibri"/>
                <a:ea typeface="Calibri"/>
                <a:cs typeface="Calibri"/>
                <a:sym typeface="Calibri"/>
              </a:rPr>
              <a:t>0.3636</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If advertising spend increases by 1%, number of clicks/visitors will increase by 0.36% in the long run</a:t>
            </a:r>
            <a:endParaRPr/>
          </a:p>
        </p:txBody>
      </p:sp>
      <p:sp>
        <p:nvSpPr>
          <p:cNvPr id="210" name="Google Shape;210;p8"/>
          <p:cNvSpPr/>
          <p:nvPr/>
        </p:nvSpPr>
        <p:spPr>
          <a:xfrm>
            <a:off x="302003" y="1464058"/>
            <a:ext cx="5615600" cy="1163732"/>
          </a:xfrm>
          <a:prstGeom prst="rect">
            <a:avLst/>
          </a:prstGeom>
          <a:solidFill>
            <a:srgbClr val="EAE8EB"/>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High R Squared of </a:t>
            </a:r>
            <a:r>
              <a:rPr b="1" lang="en-SG" sz="1800">
                <a:solidFill>
                  <a:schemeClr val="dk1"/>
                </a:solidFill>
                <a:latin typeface="Calibri"/>
                <a:ea typeface="Calibri"/>
                <a:cs typeface="Calibri"/>
                <a:sym typeface="Calibri"/>
              </a:rPr>
              <a:t>0.96</a:t>
            </a:r>
            <a:endParaRPr b="1"/>
          </a:p>
          <a:p>
            <a:pPr indent="-285750" lvl="0" marL="285750" marR="0" rtl="0" algn="l">
              <a:spcBef>
                <a:spcPts val="0"/>
              </a:spcBef>
              <a:spcAft>
                <a:spcPts val="0"/>
              </a:spcAft>
              <a:buClr>
                <a:schemeClr val="dk1"/>
              </a:buClr>
              <a:buSzPts val="1800"/>
              <a:buFont typeface="Arial"/>
              <a:buChar char="•"/>
            </a:pPr>
            <a:r>
              <a:rPr lang="en-SG" sz="1800">
                <a:solidFill>
                  <a:schemeClr val="dk1"/>
                </a:solidFill>
                <a:latin typeface="Calibri"/>
                <a:ea typeface="Calibri"/>
                <a:cs typeface="Calibri"/>
                <a:sym typeface="Calibri"/>
              </a:rPr>
              <a:t>Both advertising spend of the same period and clicks of the previous period have significant impact on clicks </a:t>
            </a:r>
            <a:endParaRPr/>
          </a:p>
        </p:txBody>
      </p:sp>
      <p:pic>
        <p:nvPicPr>
          <p:cNvPr id="211" name="Google Shape;211;p8"/>
          <p:cNvPicPr preferRelativeResize="0"/>
          <p:nvPr/>
        </p:nvPicPr>
        <p:blipFill rotWithShape="1">
          <a:blip r:embed="rId3">
            <a:alphaModFix/>
          </a:blip>
          <a:srcRect b="0" l="0" r="0" t="7340"/>
          <a:stretch/>
        </p:blipFill>
        <p:spPr>
          <a:xfrm>
            <a:off x="6749995" y="1595091"/>
            <a:ext cx="3275858" cy="901665"/>
          </a:xfrm>
          <a:prstGeom prst="rect">
            <a:avLst/>
          </a:prstGeom>
          <a:noFill/>
          <a:ln>
            <a:noFill/>
          </a:ln>
        </p:spPr>
      </p:pic>
      <p:pic>
        <p:nvPicPr>
          <p:cNvPr id="212" name="Google Shape;212;p8"/>
          <p:cNvPicPr preferRelativeResize="0"/>
          <p:nvPr/>
        </p:nvPicPr>
        <p:blipFill rotWithShape="1">
          <a:blip r:embed="rId4">
            <a:alphaModFix/>
          </a:blip>
          <a:srcRect b="0" l="0" r="0" t="0"/>
          <a:stretch/>
        </p:blipFill>
        <p:spPr>
          <a:xfrm>
            <a:off x="461108" y="2827547"/>
            <a:ext cx="5398180" cy="310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2022-08-06T02:18:18Z</dcterms:created>
  <dc:creator>Mai Lan Hoang</dc:creator>
</cp:coreProperties>
</file>