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799763"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O/M8UN7S+rl1f/sWrQmQ9HAoGn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eeba latheef" initials="" lastIdx="3" clrIdx="0"/>
  <p:cmAuthor id="1" name="Aakash Nev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1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78ba61972_4_0:notes"/>
          <p:cNvSpPr>
            <a:spLocks noGrp="1" noRot="1" noChangeAspect="1"/>
          </p:cNvSpPr>
          <p:nvPr>
            <p:ph type="sldImg" idx="2"/>
          </p:nvPr>
        </p:nvSpPr>
        <p:spPr>
          <a:xfrm>
            <a:off x="998538" y="1143000"/>
            <a:ext cx="48609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78ba61972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1678ba61972_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998538" y="1143000"/>
            <a:ext cx="48609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2"/>
          <p:cNvSpPr/>
          <p:nvPr/>
        </p:nvSpPr>
        <p:spPr>
          <a:xfrm>
            <a:off x="2813" y="6400800"/>
            <a:ext cx="1079695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14" y="6334316"/>
            <a:ext cx="10796951"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txBox="1">
            <a:spLocks noGrp="1"/>
          </p:cNvSpPr>
          <p:nvPr>
            <p:ph type="ctrTitle"/>
          </p:nvPr>
        </p:nvSpPr>
        <p:spPr>
          <a:xfrm>
            <a:off x="971979" y="758952"/>
            <a:ext cx="8909804"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7086"/>
              <a:buFont typeface="Calibri"/>
              <a:buNone/>
              <a:defRPr sz="7086">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2"/>
          <p:cNvSpPr txBox="1">
            <a:spLocks noGrp="1"/>
          </p:cNvSpPr>
          <p:nvPr>
            <p:ph type="subTitle" idx="1"/>
          </p:nvPr>
        </p:nvSpPr>
        <p:spPr>
          <a:xfrm>
            <a:off x="974433" y="4455621"/>
            <a:ext cx="8909804"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63"/>
              </a:spcBef>
              <a:spcAft>
                <a:spcPts val="0"/>
              </a:spcAft>
              <a:buSzPts val="2126"/>
              <a:buNone/>
              <a:defRPr sz="2126" cap="none">
                <a:solidFill>
                  <a:schemeClr val="dk2"/>
                </a:solidFill>
                <a:latin typeface="Calibri"/>
                <a:ea typeface="Calibri"/>
                <a:cs typeface="Calibri"/>
                <a:sym typeface="Calibri"/>
              </a:defRPr>
            </a:lvl1pPr>
            <a:lvl2pPr lvl="1" algn="ctr">
              <a:lnSpc>
                <a:spcPct val="90000"/>
              </a:lnSpc>
              <a:spcBef>
                <a:spcPts val="177"/>
              </a:spcBef>
              <a:spcAft>
                <a:spcPts val="0"/>
              </a:spcAft>
              <a:buSzPts val="2126"/>
              <a:buNone/>
              <a:defRPr sz="2126"/>
            </a:lvl2pPr>
            <a:lvl3pPr lvl="2" algn="ctr">
              <a:lnSpc>
                <a:spcPct val="90000"/>
              </a:lnSpc>
              <a:spcBef>
                <a:spcPts val="354"/>
              </a:spcBef>
              <a:spcAft>
                <a:spcPts val="0"/>
              </a:spcAft>
              <a:buSzPts val="2126"/>
              <a:buNone/>
              <a:defRPr sz="2126"/>
            </a:lvl3pPr>
            <a:lvl4pPr lvl="3" algn="ctr">
              <a:lnSpc>
                <a:spcPct val="90000"/>
              </a:lnSpc>
              <a:spcBef>
                <a:spcPts val="354"/>
              </a:spcBef>
              <a:spcAft>
                <a:spcPts val="0"/>
              </a:spcAft>
              <a:buSzPts val="1772"/>
              <a:buNone/>
              <a:defRPr sz="1771"/>
            </a:lvl4pPr>
            <a:lvl5pPr lvl="4" algn="ctr">
              <a:lnSpc>
                <a:spcPct val="90000"/>
              </a:lnSpc>
              <a:spcBef>
                <a:spcPts val="354"/>
              </a:spcBef>
              <a:spcAft>
                <a:spcPts val="0"/>
              </a:spcAft>
              <a:buSzPts val="1772"/>
              <a:buNone/>
              <a:defRPr sz="1771"/>
            </a:lvl5pPr>
            <a:lvl6pPr lvl="5" algn="ctr">
              <a:lnSpc>
                <a:spcPct val="90000"/>
              </a:lnSpc>
              <a:spcBef>
                <a:spcPts val="354"/>
              </a:spcBef>
              <a:spcAft>
                <a:spcPts val="0"/>
              </a:spcAft>
              <a:buSzPts val="1772"/>
              <a:buNone/>
              <a:defRPr sz="1771"/>
            </a:lvl6pPr>
            <a:lvl7pPr lvl="6" algn="ctr">
              <a:lnSpc>
                <a:spcPct val="90000"/>
              </a:lnSpc>
              <a:spcBef>
                <a:spcPts val="354"/>
              </a:spcBef>
              <a:spcAft>
                <a:spcPts val="0"/>
              </a:spcAft>
              <a:buSzPts val="1772"/>
              <a:buNone/>
              <a:defRPr sz="1771"/>
            </a:lvl7pPr>
            <a:lvl8pPr lvl="7" algn="ctr">
              <a:lnSpc>
                <a:spcPct val="90000"/>
              </a:lnSpc>
              <a:spcBef>
                <a:spcPts val="354"/>
              </a:spcBef>
              <a:spcAft>
                <a:spcPts val="0"/>
              </a:spcAft>
              <a:buSzPts val="1772"/>
              <a:buNone/>
              <a:defRPr sz="1771"/>
            </a:lvl8pPr>
            <a:lvl9pPr lvl="8" algn="ctr">
              <a:lnSpc>
                <a:spcPct val="90000"/>
              </a:lnSpc>
              <a:spcBef>
                <a:spcPts val="354"/>
              </a:spcBef>
              <a:spcAft>
                <a:spcPts val="354"/>
              </a:spcAft>
              <a:buSzPts val="1772"/>
              <a:buNone/>
              <a:defRPr sz="1771"/>
            </a:lvl9pPr>
          </a:lstStyle>
          <a:p>
            <a:endParaRPr/>
          </a:p>
        </p:txBody>
      </p:sp>
      <p:sp>
        <p:nvSpPr>
          <p:cNvPr id="23" name="Google Shape;23;p12"/>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cxnSp>
        <p:nvCxnSpPr>
          <p:cNvPr id="26" name="Google Shape;26;p12"/>
          <p:cNvCxnSpPr/>
          <p:nvPr/>
        </p:nvCxnSpPr>
        <p:spPr>
          <a:xfrm>
            <a:off x="1069752" y="4343400"/>
            <a:ext cx="8747808"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1"/>
          <p:cNvSpPr txBox="1">
            <a:spLocks noGrp="1"/>
          </p:cNvSpPr>
          <p:nvPr>
            <p:ph type="body" idx="1"/>
          </p:nvPr>
        </p:nvSpPr>
        <p:spPr>
          <a:xfrm rot="5400000">
            <a:off x="3415201" y="-597488"/>
            <a:ext cx="4023360" cy="8909804"/>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90" name="Google Shape;90;p21"/>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2"/>
          <p:cNvSpPr/>
          <p:nvPr/>
        </p:nvSpPr>
        <p:spPr>
          <a:xfrm>
            <a:off x="2813" y="6400800"/>
            <a:ext cx="1079695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a:off x="14" y="6334316"/>
            <a:ext cx="10796951"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txBox="1">
            <a:spLocks noGrp="1"/>
          </p:cNvSpPr>
          <p:nvPr>
            <p:ph type="title"/>
          </p:nvPr>
        </p:nvSpPr>
        <p:spPr>
          <a:xfrm rot="5400000">
            <a:off x="6012981" y="2127902"/>
            <a:ext cx="5759898" cy="232869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2"/>
          <p:cNvSpPr txBox="1">
            <a:spLocks noGrp="1"/>
          </p:cNvSpPr>
          <p:nvPr>
            <p:ph type="body" idx="1"/>
          </p:nvPr>
        </p:nvSpPr>
        <p:spPr>
          <a:xfrm rot="5400000">
            <a:off x="1288085" y="-133299"/>
            <a:ext cx="5759898" cy="68511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98" name="Google Shape;98;p22"/>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2"/>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Пустой">
  <p:cSld name="1_Пустой">
    <p:spTree>
      <p:nvGrpSpPr>
        <p:cNvPr id="1" name="Shape 101"/>
        <p:cNvGrpSpPr/>
        <p:nvPr/>
      </p:nvGrpSpPr>
      <p:grpSpPr>
        <a:xfrm>
          <a:off x="0" y="0"/>
          <a:ext cx="0" cy="0"/>
          <a:chOff x="0" y="0"/>
          <a:chExt cx="0" cy="0"/>
        </a:xfrm>
      </p:grpSpPr>
      <p:sp>
        <p:nvSpPr>
          <p:cNvPr id="102" name="Google Shape;102;p23"/>
          <p:cNvSpPr>
            <a:spLocks noGrp="1"/>
          </p:cNvSpPr>
          <p:nvPr>
            <p:ph type="pic" idx="2"/>
          </p:nvPr>
        </p:nvSpPr>
        <p:spPr>
          <a:xfrm>
            <a:off x="935064" y="1562507"/>
            <a:ext cx="1857527" cy="1572741"/>
          </a:xfrm>
          <a:prstGeom prst="rect">
            <a:avLst/>
          </a:prstGeom>
          <a:solidFill>
            <a:schemeClr val="lt2"/>
          </a:solidFill>
          <a:ln>
            <a:noFill/>
          </a:ln>
        </p:spPr>
      </p:sp>
      <p:sp>
        <p:nvSpPr>
          <p:cNvPr id="103" name="Google Shape;103;p23"/>
          <p:cNvSpPr>
            <a:spLocks noGrp="1"/>
          </p:cNvSpPr>
          <p:nvPr>
            <p:ph type="pic" idx="3"/>
          </p:nvPr>
        </p:nvSpPr>
        <p:spPr>
          <a:xfrm>
            <a:off x="3345539" y="1562507"/>
            <a:ext cx="1857527" cy="1572741"/>
          </a:xfrm>
          <a:prstGeom prst="rect">
            <a:avLst/>
          </a:prstGeom>
          <a:solidFill>
            <a:schemeClr val="lt2"/>
          </a:solidFill>
          <a:ln>
            <a:noFill/>
          </a:ln>
        </p:spPr>
      </p:sp>
      <p:sp>
        <p:nvSpPr>
          <p:cNvPr id="104" name="Google Shape;104;p23"/>
          <p:cNvSpPr>
            <a:spLocks noGrp="1"/>
          </p:cNvSpPr>
          <p:nvPr>
            <p:ph type="pic" idx="4"/>
          </p:nvPr>
        </p:nvSpPr>
        <p:spPr>
          <a:xfrm>
            <a:off x="5756016" y="1562507"/>
            <a:ext cx="1857527" cy="1572741"/>
          </a:xfrm>
          <a:prstGeom prst="rect">
            <a:avLst/>
          </a:prstGeom>
          <a:solidFill>
            <a:schemeClr val="lt2"/>
          </a:solidFill>
          <a:ln>
            <a:noFill/>
          </a:ln>
        </p:spPr>
      </p:sp>
      <p:sp>
        <p:nvSpPr>
          <p:cNvPr id="105" name="Google Shape;105;p23"/>
          <p:cNvSpPr>
            <a:spLocks noGrp="1"/>
          </p:cNvSpPr>
          <p:nvPr>
            <p:ph type="pic" idx="5"/>
          </p:nvPr>
        </p:nvSpPr>
        <p:spPr>
          <a:xfrm>
            <a:off x="8166491" y="1562507"/>
            <a:ext cx="1857527" cy="1572741"/>
          </a:xfrm>
          <a:prstGeom prst="rect">
            <a:avLst/>
          </a:prstGeom>
          <a:solidFill>
            <a:schemeClr val="lt2"/>
          </a:solidFill>
          <a:ln>
            <a:noFill/>
          </a:ln>
        </p:spPr>
      </p:sp>
      <p:sp>
        <p:nvSpPr>
          <p:cNvPr id="106" name="Google Shape;106;p23"/>
          <p:cNvSpPr>
            <a:spLocks noGrp="1"/>
          </p:cNvSpPr>
          <p:nvPr>
            <p:ph type="pic" idx="6"/>
          </p:nvPr>
        </p:nvSpPr>
        <p:spPr>
          <a:xfrm>
            <a:off x="935064" y="3722754"/>
            <a:ext cx="1857527" cy="1572741"/>
          </a:xfrm>
          <a:prstGeom prst="rect">
            <a:avLst/>
          </a:prstGeom>
          <a:solidFill>
            <a:schemeClr val="lt2"/>
          </a:solidFill>
          <a:ln>
            <a:noFill/>
          </a:ln>
        </p:spPr>
      </p:sp>
      <p:sp>
        <p:nvSpPr>
          <p:cNvPr id="107" name="Google Shape;107;p23"/>
          <p:cNvSpPr>
            <a:spLocks noGrp="1"/>
          </p:cNvSpPr>
          <p:nvPr>
            <p:ph type="pic" idx="7"/>
          </p:nvPr>
        </p:nvSpPr>
        <p:spPr>
          <a:xfrm>
            <a:off x="3345539" y="3722754"/>
            <a:ext cx="1857527" cy="1572741"/>
          </a:xfrm>
          <a:prstGeom prst="rect">
            <a:avLst/>
          </a:prstGeom>
          <a:solidFill>
            <a:schemeClr val="lt2"/>
          </a:solidFill>
          <a:ln>
            <a:noFill/>
          </a:ln>
        </p:spPr>
      </p:sp>
      <p:sp>
        <p:nvSpPr>
          <p:cNvPr id="108" name="Google Shape;108;p23"/>
          <p:cNvSpPr>
            <a:spLocks noGrp="1"/>
          </p:cNvSpPr>
          <p:nvPr>
            <p:ph type="pic" idx="8"/>
          </p:nvPr>
        </p:nvSpPr>
        <p:spPr>
          <a:xfrm>
            <a:off x="5756016" y="3722754"/>
            <a:ext cx="1857527" cy="1572741"/>
          </a:xfrm>
          <a:prstGeom prst="rect">
            <a:avLst/>
          </a:prstGeom>
          <a:solidFill>
            <a:schemeClr val="lt2"/>
          </a:solidFill>
          <a:ln>
            <a:noFill/>
          </a:ln>
        </p:spPr>
      </p:sp>
      <p:sp>
        <p:nvSpPr>
          <p:cNvPr id="109" name="Google Shape;109;p23"/>
          <p:cNvSpPr>
            <a:spLocks noGrp="1"/>
          </p:cNvSpPr>
          <p:nvPr>
            <p:ph type="pic" idx="9"/>
          </p:nvPr>
        </p:nvSpPr>
        <p:spPr>
          <a:xfrm>
            <a:off x="8166491" y="3722754"/>
            <a:ext cx="1857527" cy="1572741"/>
          </a:xfrm>
          <a:prstGeom prst="rect">
            <a:avLst/>
          </a:pr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13"/>
          <p:cNvSpPr/>
          <p:nvPr/>
        </p:nvSpPr>
        <p:spPr>
          <a:xfrm>
            <a:off x="2813" y="6400800"/>
            <a:ext cx="1079695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14" y="6334316"/>
            <a:ext cx="10796951"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971979" y="1845734"/>
            <a:ext cx="8909804"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36" name="Google Shape;36;p14"/>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15"/>
          <p:cNvSpPr/>
          <p:nvPr/>
        </p:nvSpPr>
        <p:spPr>
          <a:xfrm>
            <a:off x="2813" y="6400800"/>
            <a:ext cx="1079695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5"/>
          <p:cNvSpPr/>
          <p:nvPr/>
        </p:nvSpPr>
        <p:spPr>
          <a:xfrm>
            <a:off x="14" y="6334316"/>
            <a:ext cx="10796951"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5"/>
          <p:cNvSpPr txBox="1">
            <a:spLocks noGrp="1"/>
          </p:cNvSpPr>
          <p:nvPr>
            <p:ph type="title"/>
          </p:nvPr>
        </p:nvSpPr>
        <p:spPr>
          <a:xfrm>
            <a:off x="971979" y="758952"/>
            <a:ext cx="8909804"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7086"/>
              <a:buFont typeface="Calibri"/>
              <a:buNone/>
              <a:defRPr sz="7086"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971979" y="4453128"/>
            <a:ext cx="8909804"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63"/>
              </a:spcBef>
              <a:spcAft>
                <a:spcPts val="0"/>
              </a:spcAft>
              <a:buSzPts val="2126"/>
              <a:buNone/>
              <a:defRPr sz="2126" cap="none">
                <a:solidFill>
                  <a:schemeClr val="dk2"/>
                </a:solidFill>
                <a:latin typeface="Calibri"/>
                <a:ea typeface="Calibri"/>
                <a:cs typeface="Calibri"/>
                <a:sym typeface="Calibri"/>
              </a:defRPr>
            </a:lvl1pPr>
            <a:lvl2pPr marL="914400" lvl="1" indent="-228600" algn="l">
              <a:lnSpc>
                <a:spcPct val="90000"/>
              </a:lnSpc>
              <a:spcBef>
                <a:spcPts val="177"/>
              </a:spcBef>
              <a:spcAft>
                <a:spcPts val="0"/>
              </a:spcAft>
              <a:buSzPts val="1594"/>
              <a:buNone/>
              <a:defRPr sz="1594">
                <a:solidFill>
                  <a:srgbClr val="888888"/>
                </a:solidFill>
              </a:defRPr>
            </a:lvl2pPr>
            <a:lvl3pPr marL="1371600" lvl="2" indent="-228600" algn="l">
              <a:lnSpc>
                <a:spcPct val="90000"/>
              </a:lnSpc>
              <a:spcBef>
                <a:spcPts val="354"/>
              </a:spcBef>
              <a:spcAft>
                <a:spcPts val="0"/>
              </a:spcAft>
              <a:buSzPts val="1417"/>
              <a:buNone/>
              <a:defRPr sz="1417">
                <a:solidFill>
                  <a:srgbClr val="888888"/>
                </a:solidFill>
              </a:defRPr>
            </a:lvl3pPr>
            <a:lvl4pPr marL="1828800" lvl="3" indent="-228600" algn="l">
              <a:lnSpc>
                <a:spcPct val="90000"/>
              </a:lnSpc>
              <a:spcBef>
                <a:spcPts val="354"/>
              </a:spcBef>
              <a:spcAft>
                <a:spcPts val="0"/>
              </a:spcAft>
              <a:buSzPts val="1240"/>
              <a:buNone/>
              <a:defRPr sz="1240">
                <a:solidFill>
                  <a:srgbClr val="888888"/>
                </a:solidFill>
              </a:defRPr>
            </a:lvl4pPr>
            <a:lvl5pPr marL="2286000" lvl="4" indent="-228600" algn="l">
              <a:lnSpc>
                <a:spcPct val="90000"/>
              </a:lnSpc>
              <a:spcBef>
                <a:spcPts val="354"/>
              </a:spcBef>
              <a:spcAft>
                <a:spcPts val="0"/>
              </a:spcAft>
              <a:buSzPts val="1240"/>
              <a:buNone/>
              <a:defRPr sz="1240">
                <a:solidFill>
                  <a:srgbClr val="888888"/>
                </a:solidFill>
              </a:defRPr>
            </a:lvl5pPr>
            <a:lvl6pPr marL="2743200" lvl="5" indent="-228600" algn="l">
              <a:lnSpc>
                <a:spcPct val="90000"/>
              </a:lnSpc>
              <a:spcBef>
                <a:spcPts val="354"/>
              </a:spcBef>
              <a:spcAft>
                <a:spcPts val="0"/>
              </a:spcAft>
              <a:buSzPts val="1240"/>
              <a:buNone/>
              <a:defRPr sz="1240">
                <a:solidFill>
                  <a:srgbClr val="888888"/>
                </a:solidFill>
              </a:defRPr>
            </a:lvl6pPr>
            <a:lvl7pPr marL="3200400" lvl="6" indent="-228600" algn="l">
              <a:lnSpc>
                <a:spcPct val="90000"/>
              </a:lnSpc>
              <a:spcBef>
                <a:spcPts val="354"/>
              </a:spcBef>
              <a:spcAft>
                <a:spcPts val="0"/>
              </a:spcAft>
              <a:buSzPts val="1240"/>
              <a:buNone/>
              <a:defRPr sz="1240">
                <a:solidFill>
                  <a:srgbClr val="888888"/>
                </a:solidFill>
              </a:defRPr>
            </a:lvl7pPr>
            <a:lvl8pPr marL="3657600" lvl="7" indent="-228600" algn="l">
              <a:lnSpc>
                <a:spcPct val="90000"/>
              </a:lnSpc>
              <a:spcBef>
                <a:spcPts val="354"/>
              </a:spcBef>
              <a:spcAft>
                <a:spcPts val="0"/>
              </a:spcAft>
              <a:buSzPts val="1240"/>
              <a:buNone/>
              <a:defRPr sz="1240">
                <a:solidFill>
                  <a:srgbClr val="888888"/>
                </a:solidFill>
              </a:defRPr>
            </a:lvl8pPr>
            <a:lvl9pPr marL="4114800" lvl="8" indent="-228600" algn="l">
              <a:lnSpc>
                <a:spcPct val="90000"/>
              </a:lnSpc>
              <a:spcBef>
                <a:spcPts val="354"/>
              </a:spcBef>
              <a:spcAft>
                <a:spcPts val="354"/>
              </a:spcAft>
              <a:buSzPts val="1240"/>
              <a:buNone/>
              <a:defRPr sz="1240">
                <a:solidFill>
                  <a:srgbClr val="888888"/>
                </a:solidFill>
              </a:defRPr>
            </a:lvl9pPr>
          </a:lstStyle>
          <a:p>
            <a:endParaRPr/>
          </a:p>
        </p:txBody>
      </p:sp>
      <p:sp>
        <p:nvSpPr>
          <p:cNvPr id="44" name="Google Shape;44;p15"/>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cxnSp>
        <p:nvCxnSpPr>
          <p:cNvPr id="47" name="Google Shape;47;p15"/>
          <p:cNvCxnSpPr/>
          <p:nvPr/>
        </p:nvCxnSpPr>
        <p:spPr>
          <a:xfrm>
            <a:off x="1069752" y="4343400"/>
            <a:ext cx="8747808"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6"/>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971977" y="1845734"/>
            <a:ext cx="4373904"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51" name="Google Shape;51;p16"/>
          <p:cNvSpPr txBox="1">
            <a:spLocks noGrp="1"/>
          </p:cNvSpPr>
          <p:nvPr>
            <p:ph type="body" idx="2"/>
          </p:nvPr>
        </p:nvSpPr>
        <p:spPr>
          <a:xfrm>
            <a:off x="5507879" y="1845735"/>
            <a:ext cx="4373904"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52" name="Google Shape;52;p16"/>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7"/>
          <p:cNvSpPr txBox="1">
            <a:spLocks noGrp="1"/>
          </p:cNvSpPr>
          <p:nvPr>
            <p:ph type="body" idx="1"/>
          </p:nvPr>
        </p:nvSpPr>
        <p:spPr>
          <a:xfrm>
            <a:off x="971979" y="1846052"/>
            <a:ext cx="4373904"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63"/>
              </a:spcBef>
              <a:spcAft>
                <a:spcPts val="0"/>
              </a:spcAft>
              <a:buSzPts val="1772"/>
              <a:buNone/>
              <a:defRPr sz="1771" b="0" cap="none">
                <a:solidFill>
                  <a:schemeClr val="dk2"/>
                </a:solidFill>
              </a:defRPr>
            </a:lvl1pPr>
            <a:lvl2pPr marL="914400" lvl="1" indent="-228600" algn="l">
              <a:lnSpc>
                <a:spcPct val="90000"/>
              </a:lnSpc>
              <a:spcBef>
                <a:spcPts val="177"/>
              </a:spcBef>
              <a:spcAft>
                <a:spcPts val="0"/>
              </a:spcAft>
              <a:buSzPts val="1772"/>
              <a:buNone/>
              <a:defRPr sz="1771" b="1"/>
            </a:lvl2pPr>
            <a:lvl3pPr marL="1371600" lvl="2" indent="-228600" algn="l">
              <a:lnSpc>
                <a:spcPct val="90000"/>
              </a:lnSpc>
              <a:spcBef>
                <a:spcPts val="354"/>
              </a:spcBef>
              <a:spcAft>
                <a:spcPts val="0"/>
              </a:spcAft>
              <a:buSzPts val="1594"/>
              <a:buNone/>
              <a:defRPr sz="1594" b="1"/>
            </a:lvl3pPr>
            <a:lvl4pPr marL="1828800" lvl="3" indent="-228600" algn="l">
              <a:lnSpc>
                <a:spcPct val="90000"/>
              </a:lnSpc>
              <a:spcBef>
                <a:spcPts val="354"/>
              </a:spcBef>
              <a:spcAft>
                <a:spcPts val="0"/>
              </a:spcAft>
              <a:buSzPts val="1417"/>
              <a:buNone/>
              <a:defRPr sz="1417" b="1"/>
            </a:lvl4pPr>
            <a:lvl5pPr marL="2286000" lvl="4" indent="-228600" algn="l">
              <a:lnSpc>
                <a:spcPct val="90000"/>
              </a:lnSpc>
              <a:spcBef>
                <a:spcPts val="354"/>
              </a:spcBef>
              <a:spcAft>
                <a:spcPts val="0"/>
              </a:spcAft>
              <a:buSzPts val="1417"/>
              <a:buNone/>
              <a:defRPr sz="1417" b="1"/>
            </a:lvl5pPr>
            <a:lvl6pPr marL="2743200" lvl="5" indent="-228600" algn="l">
              <a:lnSpc>
                <a:spcPct val="90000"/>
              </a:lnSpc>
              <a:spcBef>
                <a:spcPts val="354"/>
              </a:spcBef>
              <a:spcAft>
                <a:spcPts val="0"/>
              </a:spcAft>
              <a:buSzPts val="1417"/>
              <a:buNone/>
              <a:defRPr sz="1417" b="1"/>
            </a:lvl6pPr>
            <a:lvl7pPr marL="3200400" lvl="6" indent="-228600" algn="l">
              <a:lnSpc>
                <a:spcPct val="90000"/>
              </a:lnSpc>
              <a:spcBef>
                <a:spcPts val="354"/>
              </a:spcBef>
              <a:spcAft>
                <a:spcPts val="0"/>
              </a:spcAft>
              <a:buSzPts val="1417"/>
              <a:buNone/>
              <a:defRPr sz="1417" b="1"/>
            </a:lvl7pPr>
            <a:lvl8pPr marL="3657600" lvl="7" indent="-228600" algn="l">
              <a:lnSpc>
                <a:spcPct val="90000"/>
              </a:lnSpc>
              <a:spcBef>
                <a:spcPts val="354"/>
              </a:spcBef>
              <a:spcAft>
                <a:spcPts val="0"/>
              </a:spcAft>
              <a:buSzPts val="1417"/>
              <a:buNone/>
              <a:defRPr sz="1417" b="1"/>
            </a:lvl8pPr>
            <a:lvl9pPr marL="4114800" lvl="8" indent="-228600" algn="l">
              <a:lnSpc>
                <a:spcPct val="90000"/>
              </a:lnSpc>
              <a:spcBef>
                <a:spcPts val="354"/>
              </a:spcBef>
              <a:spcAft>
                <a:spcPts val="354"/>
              </a:spcAft>
              <a:buSzPts val="1417"/>
              <a:buNone/>
              <a:defRPr sz="1417" b="1"/>
            </a:lvl9pPr>
          </a:lstStyle>
          <a:p>
            <a:endParaRPr/>
          </a:p>
        </p:txBody>
      </p:sp>
      <p:sp>
        <p:nvSpPr>
          <p:cNvPr id="58" name="Google Shape;58;p17"/>
          <p:cNvSpPr txBox="1">
            <a:spLocks noGrp="1"/>
          </p:cNvSpPr>
          <p:nvPr>
            <p:ph type="body" idx="2"/>
          </p:nvPr>
        </p:nvSpPr>
        <p:spPr>
          <a:xfrm>
            <a:off x="971979" y="2582334"/>
            <a:ext cx="4373904"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59" name="Google Shape;59;p17"/>
          <p:cNvSpPr txBox="1">
            <a:spLocks noGrp="1"/>
          </p:cNvSpPr>
          <p:nvPr>
            <p:ph type="body" idx="3"/>
          </p:nvPr>
        </p:nvSpPr>
        <p:spPr>
          <a:xfrm>
            <a:off x="5507879" y="1846052"/>
            <a:ext cx="4373904"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63"/>
              </a:spcBef>
              <a:spcAft>
                <a:spcPts val="0"/>
              </a:spcAft>
              <a:buSzPts val="1772"/>
              <a:buNone/>
              <a:defRPr sz="1771" b="0" cap="none">
                <a:solidFill>
                  <a:schemeClr val="dk2"/>
                </a:solidFill>
              </a:defRPr>
            </a:lvl1pPr>
            <a:lvl2pPr marL="914400" lvl="1" indent="-228600" algn="l">
              <a:lnSpc>
                <a:spcPct val="90000"/>
              </a:lnSpc>
              <a:spcBef>
                <a:spcPts val="177"/>
              </a:spcBef>
              <a:spcAft>
                <a:spcPts val="0"/>
              </a:spcAft>
              <a:buSzPts val="1772"/>
              <a:buNone/>
              <a:defRPr sz="1771" b="1"/>
            </a:lvl2pPr>
            <a:lvl3pPr marL="1371600" lvl="2" indent="-228600" algn="l">
              <a:lnSpc>
                <a:spcPct val="90000"/>
              </a:lnSpc>
              <a:spcBef>
                <a:spcPts val="354"/>
              </a:spcBef>
              <a:spcAft>
                <a:spcPts val="0"/>
              </a:spcAft>
              <a:buSzPts val="1594"/>
              <a:buNone/>
              <a:defRPr sz="1594" b="1"/>
            </a:lvl3pPr>
            <a:lvl4pPr marL="1828800" lvl="3" indent="-228600" algn="l">
              <a:lnSpc>
                <a:spcPct val="90000"/>
              </a:lnSpc>
              <a:spcBef>
                <a:spcPts val="354"/>
              </a:spcBef>
              <a:spcAft>
                <a:spcPts val="0"/>
              </a:spcAft>
              <a:buSzPts val="1417"/>
              <a:buNone/>
              <a:defRPr sz="1417" b="1"/>
            </a:lvl4pPr>
            <a:lvl5pPr marL="2286000" lvl="4" indent="-228600" algn="l">
              <a:lnSpc>
                <a:spcPct val="90000"/>
              </a:lnSpc>
              <a:spcBef>
                <a:spcPts val="354"/>
              </a:spcBef>
              <a:spcAft>
                <a:spcPts val="0"/>
              </a:spcAft>
              <a:buSzPts val="1417"/>
              <a:buNone/>
              <a:defRPr sz="1417" b="1"/>
            </a:lvl5pPr>
            <a:lvl6pPr marL="2743200" lvl="5" indent="-228600" algn="l">
              <a:lnSpc>
                <a:spcPct val="90000"/>
              </a:lnSpc>
              <a:spcBef>
                <a:spcPts val="354"/>
              </a:spcBef>
              <a:spcAft>
                <a:spcPts val="0"/>
              </a:spcAft>
              <a:buSzPts val="1417"/>
              <a:buNone/>
              <a:defRPr sz="1417" b="1"/>
            </a:lvl6pPr>
            <a:lvl7pPr marL="3200400" lvl="6" indent="-228600" algn="l">
              <a:lnSpc>
                <a:spcPct val="90000"/>
              </a:lnSpc>
              <a:spcBef>
                <a:spcPts val="354"/>
              </a:spcBef>
              <a:spcAft>
                <a:spcPts val="0"/>
              </a:spcAft>
              <a:buSzPts val="1417"/>
              <a:buNone/>
              <a:defRPr sz="1417" b="1"/>
            </a:lvl7pPr>
            <a:lvl8pPr marL="3657600" lvl="7" indent="-228600" algn="l">
              <a:lnSpc>
                <a:spcPct val="90000"/>
              </a:lnSpc>
              <a:spcBef>
                <a:spcPts val="354"/>
              </a:spcBef>
              <a:spcAft>
                <a:spcPts val="0"/>
              </a:spcAft>
              <a:buSzPts val="1417"/>
              <a:buNone/>
              <a:defRPr sz="1417" b="1"/>
            </a:lvl8pPr>
            <a:lvl9pPr marL="4114800" lvl="8" indent="-228600" algn="l">
              <a:lnSpc>
                <a:spcPct val="90000"/>
              </a:lnSpc>
              <a:spcBef>
                <a:spcPts val="354"/>
              </a:spcBef>
              <a:spcAft>
                <a:spcPts val="354"/>
              </a:spcAft>
              <a:buSzPts val="1417"/>
              <a:buNone/>
              <a:defRPr sz="1417" b="1"/>
            </a:lvl9pPr>
          </a:lstStyle>
          <a:p>
            <a:endParaRPr/>
          </a:p>
        </p:txBody>
      </p:sp>
      <p:sp>
        <p:nvSpPr>
          <p:cNvPr id="60" name="Google Shape;60;p17"/>
          <p:cNvSpPr txBox="1">
            <a:spLocks noGrp="1"/>
          </p:cNvSpPr>
          <p:nvPr>
            <p:ph type="body" idx="4"/>
          </p:nvPr>
        </p:nvSpPr>
        <p:spPr>
          <a:xfrm>
            <a:off x="5507879" y="2582334"/>
            <a:ext cx="4373904"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61" name="Google Shape;61;p17"/>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8"/>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8"/>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19"/>
          <p:cNvSpPr/>
          <p:nvPr/>
        </p:nvSpPr>
        <p:spPr>
          <a:xfrm>
            <a:off x="15" y="0"/>
            <a:ext cx="358822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3578724" y="0"/>
            <a:ext cx="56699"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txBox="1">
            <a:spLocks noGrp="1"/>
          </p:cNvSpPr>
          <p:nvPr>
            <p:ph type="title"/>
          </p:nvPr>
        </p:nvSpPr>
        <p:spPr>
          <a:xfrm>
            <a:off x="404991" y="594359"/>
            <a:ext cx="2834938"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189"/>
              <a:buFont typeface="Calibri"/>
              <a:buNone/>
              <a:defRPr sz="3189"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4252407" y="731520"/>
            <a:ext cx="5750874"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063"/>
              </a:spcBef>
              <a:spcAft>
                <a:spcPts val="0"/>
              </a:spcAft>
              <a:buSzPts val="1800"/>
              <a:buChar char=" "/>
              <a:defRPr/>
            </a:lvl1pPr>
            <a:lvl2pPr marL="914400" lvl="1" indent="-342900" algn="l">
              <a:lnSpc>
                <a:spcPct val="90000"/>
              </a:lnSpc>
              <a:spcBef>
                <a:spcPts val="177"/>
              </a:spcBef>
              <a:spcAft>
                <a:spcPts val="0"/>
              </a:spcAft>
              <a:buSzPts val="1800"/>
              <a:buChar char="◦"/>
              <a:defRPr/>
            </a:lvl2pPr>
            <a:lvl3pPr marL="1371600" lvl="2" indent="-342900" algn="l">
              <a:lnSpc>
                <a:spcPct val="90000"/>
              </a:lnSpc>
              <a:spcBef>
                <a:spcPts val="354"/>
              </a:spcBef>
              <a:spcAft>
                <a:spcPts val="0"/>
              </a:spcAft>
              <a:buSzPts val="1800"/>
              <a:buChar char="◦"/>
              <a:defRPr/>
            </a:lvl3pPr>
            <a:lvl4pPr marL="1828800" lvl="3" indent="-342900" algn="l">
              <a:lnSpc>
                <a:spcPct val="90000"/>
              </a:lnSpc>
              <a:spcBef>
                <a:spcPts val="354"/>
              </a:spcBef>
              <a:spcAft>
                <a:spcPts val="0"/>
              </a:spcAft>
              <a:buSzPts val="1800"/>
              <a:buChar char="◦"/>
              <a:defRPr/>
            </a:lvl4pPr>
            <a:lvl5pPr marL="2286000" lvl="4" indent="-342900" algn="l">
              <a:lnSpc>
                <a:spcPct val="90000"/>
              </a:lnSpc>
              <a:spcBef>
                <a:spcPts val="354"/>
              </a:spcBef>
              <a:spcAft>
                <a:spcPts val="0"/>
              </a:spcAft>
              <a:buSzPts val="1800"/>
              <a:buChar char="◦"/>
              <a:defRPr/>
            </a:lvl5pPr>
            <a:lvl6pPr marL="2743200" lvl="5" indent="-342900" algn="l">
              <a:lnSpc>
                <a:spcPct val="90000"/>
              </a:lnSpc>
              <a:spcBef>
                <a:spcPts val="354"/>
              </a:spcBef>
              <a:spcAft>
                <a:spcPts val="0"/>
              </a:spcAft>
              <a:buSzPts val="1800"/>
              <a:buChar char="◦"/>
              <a:defRPr/>
            </a:lvl6pPr>
            <a:lvl7pPr marL="3200400" lvl="6" indent="-342900" algn="l">
              <a:lnSpc>
                <a:spcPct val="90000"/>
              </a:lnSpc>
              <a:spcBef>
                <a:spcPts val="354"/>
              </a:spcBef>
              <a:spcAft>
                <a:spcPts val="0"/>
              </a:spcAft>
              <a:buSzPts val="1800"/>
              <a:buChar char="◦"/>
              <a:defRPr/>
            </a:lvl7pPr>
            <a:lvl8pPr marL="3657600" lvl="7" indent="-342900" algn="l">
              <a:lnSpc>
                <a:spcPct val="90000"/>
              </a:lnSpc>
              <a:spcBef>
                <a:spcPts val="354"/>
              </a:spcBef>
              <a:spcAft>
                <a:spcPts val="0"/>
              </a:spcAft>
              <a:buSzPts val="1800"/>
              <a:buChar char="◦"/>
              <a:defRPr/>
            </a:lvl8pPr>
            <a:lvl9pPr marL="4114800" lvl="8" indent="-342900" algn="l">
              <a:lnSpc>
                <a:spcPct val="90000"/>
              </a:lnSpc>
              <a:spcBef>
                <a:spcPts val="354"/>
              </a:spcBef>
              <a:spcAft>
                <a:spcPts val="354"/>
              </a:spcAft>
              <a:buSzPts val="1800"/>
              <a:buChar char="◦"/>
              <a:defRPr/>
            </a:lvl9pPr>
          </a:lstStyle>
          <a:p>
            <a:endParaRPr/>
          </a:p>
        </p:txBody>
      </p:sp>
      <p:sp>
        <p:nvSpPr>
          <p:cNvPr id="74" name="Google Shape;74;p19"/>
          <p:cNvSpPr txBox="1">
            <a:spLocks noGrp="1"/>
          </p:cNvSpPr>
          <p:nvPr>
            <p:ph type="body" idx="2"/>
          </p:nvPr>
        </p:nvSpPr>
        <p:spPr>
          <a:xfrm>
            <a:off x="404991" y="2926080"/>
            <a:ext cx="2834938"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63"/>
              </a:spcBef>
              <a:spcAft>
                <a:spcPts val="0"/>
              </a:spcAft>
              <a:buSzPts val="1329"/>
              <a:buNone/>
              <a:defRPr sz="1329">
                <a:solidFill>
                  <a:srgbClr val="FFFFFF"/>
                </a:solidFill>
              </a:defRPr>
            </a:lvl1pPr>
            <a:lvl2pPr marL="914400" lvl="1" indent="-228600" algn="l">
              <a:lnSpc>
                <a:spcPct val="90000"/>
              </a:lnSpc>
              <a:spcBef>
                <a:spcPts val="177"/>
              </a:spcBef>
              <a:spcAft>
                <a:spcPts val="0"/>
              </a:spcAft>
              <a:buSzPts val="1063"/>
              <a:buNone/>
              <a:defRPr sz="1063"/>
            </a:lvl2pPr>
            <a:lvl3pPr marL="1371600" lvl="2" indent="-228600" algn="l">
              <a:lnSpc>
                <a:spcPct val="90000"/>
              </a:lnSpc>
              <a:spcBef>
                <a:spcPts val="354"/>
              </a:spcBef>
              <a:spcAft>
                <a:spcPts val="0"/>
              </a:spcAft>
              <a:buSzPts val="886"/>
              <a:buNone/>
              <a:defRPr sz="885"/>
            </a:lvl3pPr>
            <a:lvl4pPr marL="1828800" lvl="3" indent="-228600" algn="l">
              <a:lnSpc>
                <a:spcPct val="90000"/>
              </a:lnSpc>
              <a:spcBef>
                <a:spcPts val="354"/>
              </a:spcBef>
              <a:spcAft>
                <a:spcPts val="0"/>
              </a:spcAft>
              <a:buSzPts val="797"/>
              <a:buNone/>
              <a:defRPr sz="797"/>
            </a:lvl4pPr>
            <a:lvl5pPr marL="2286000" lvl="4" indent="-228600" algn="l">
              <a:lnSpc>
                <a:spcPct val="90000"/>
              </a:lnSpc>
              <a:spcBef>
                <a:spcPts val="354"/>
              </a:spcBef>
              <a:spcAft>
                <a:spcPts val="0"/>
              </a:spcAft>
              <a:buSzPts val="797"/>
              <a:buNone/>
              <a:defRPr sz="797"/>
            </a:lvl5pPr>
            <a:lvl6pPr marL="2743200" lvl="5" indent="-228600" algn="l">
              <a:lnSpc>
                <a:spcPct val="90000"/>
              </a:lnSpc>
              <a:spcBef>
                <a:spcPts val="354"/>
              </a:spcBef>
              <a:spcAft>
                <a:spcPts val="0"/>
              </a:spcAft>
              <a:buSzPts val="797"/>
              <a:buNone/>
              <a:defRPr sz="797"/>
            </a:lvl6pPr>
            <a:lvl7pPr marL="3200400" lvl="6" indent="-228600" algn="l">
              <a:lnSpc>
                <a:spcPct val="90000"/>
              </a:lnSpc>
              <a:spcBef>
                <a:spcPts val="354"/>
              </a:spcBef>
              <a:spcAft>
                <a:spcPts val="0"/>
              </a:spcAft>
              <a:buSzPts val="797"/>
              <a:buNone/>
              <a:defRPr sz="797"/>
            </a:lvl7pPr>
            <a:lvl8pPr marL="3657600" lvl="7" indent="-228600" algn="l">
              <a:lnSpc>
                <a:spcPct val="90000"/>
              </a:lnSpc>
              <a:spcBef>
                <a:spcPts val="354"/>
              </a:spcBef>
              <a:spcAft>
                <a:spcPts val="0"/>
              </a:spcAft>
              <a:buSzPts val="797"/>
              <a:buNone/>
              <a:defRPr sz="797"/>
            </a:lvl8pPr>
            <a:lvl9pPr marL="4114800" lvl="8" indent="-228600" algn="l">
              <a:lnSpc>
                <a:spcPct val="90000"/>
              </a:lnSpc>
              <a:spcBef>
                <a:spcPts val="354"/>
              </a:spcBef>
              <a:spcAft>
                <a:spcPts val="354"/>
              </a:spcAft>
              <a:buSzPts val="797"/>
              <a:buNone/>
              <a:defRPr sz="797"/>
            </a:lvl9pPr>
          </a:lstStyle>
          <a:p>
            <a:endParaRPr/>
          </a:p>
        </p:txBody>
      </p:sp>
      <p:sp>
        <p:nvSpPr>
          <p:cNvPr id="75" name="Google Shape;75;p19"/>
          <p:cNvSpPr txBox="1">
            <a:spLocks noGrp="1"/>
          </p:cNvSpPr>
          <p:nvPr>
            <p:ph type="dt" idx="10"/>
          </p:nvPr>
        </p:nvSpPr>
        <p:spPr>
          <a:xfrm>
            <a:off x="412354" y="6459786"/>
            <a:ext cx="231949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252407" y="6459786"/>
            <a:ext cx="4117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30">
                <a:solidFill>
                  <a:schemeClr val="dk2"/>
                </a:solidFill>
                <a:latin typeface="Calibri"/>
                <a:ea typeface="Calibri"/>
                <a:cs typeface="Calibri"/>
                <a:sym typeface="Calibri"/>
              </a:defRPr>
            </a:lvl1pPr>
            <a:lvl2pPr marL="0" lvl="1" indent="0" algn="r">
              <a:spcBef>
                <a:spcPts val="0"/>
              </a:spcBef>
              <a:buNone/>
              <a:defRPr sz="930">
                <a:solidFill>
                  <a:schemeClr val="dk2"/>
                </a:solidFill>
                <a:latin typeface="Calibri"/>
                <a:ea typeface="Calibri"/>
                <a:cs typeface="Calibri"/>
                <a:sym typeface="Calibri"/>
              </a:defRPr>
            </a:lvl2pPr>
            <a:lvl3pPr marL="0" lvl="2" indent="0" algn="r">
              <a:spcBef>
                <a:spcPts val="0"/>
              </a:spcBef>
              <a:buNone/>
              <a:defRPr sz="930">
                <a:solidFill>
                  <a:schemeClr val="dk2"/>
                </a:solidFill>
                <a:latin typeface="Calibri"/>
                <a:ea typeface="Calibri"/>
                <a:cs typeface="Calibri"/>
                <a:sym typeface="Calibri"/>
              </a:defRPr>
            </a:lvl3pPr>
            <a:lvl4pPr marL="0" lvl="3" indent="0" algn="r">
              <a:spcBef>
                <a:spcPts val="0"/>
              </a:spcBef>
              <a:buNone/>
              <a:defRPr sz="930">
                <a:solidFill>
                  <a:schemeClr val="dk2"/>
                </a:solidFill>
                <a:latin typeface="Calibri"/>
                <a:ea typeface="Calibri"/>
                <a:cs typeface="Calibri"/>
                <a:sym typeface="Calibri"/>
              </a:defRPr>
            </a:lvl4pPr>
            <a:lvl5pPr marL="0" lvl="4" indent="0" algn="r">
              <a:spcBef>
                <a:spcPts val="0"/>
              </a:spcBef>
              <a:buNone/>
              <a:defRPr sz="930">
                <a:solidFill>
                  <a:schemeClr val="dk2"/>
                </a:solidFill>
                <a:latin typeface="Calibri"/>
                <a:ea typeface="Calibri"/>
                <a:cs typeface="Calibri"/>
                <a:sym typeface="Calibri"/>
              </a:defRPr>
            </a:lvl5pPr>
            <a:lvl6pPr marL="0" lvl="5" indent="0" algn="r">
              <a:spcBef>
                <a:spcPts val="0"/>
              </a:spcBef>
              <a:buNone/>
              <a:defRPr sz="930">
                <a:solidFill>
                  <a:schemeClr val="dk2"/>
                </a:solidFill>
                <a:latin typeface="Calibri"/>
                <a:ea typeface="Calibri"/>
                <a:cs typeface="Calibri"/>
                <a:sym typeface="Calibri"/>
              </a:defRPr>
            </a:lvl6pPr>
            <a:lvl7pPr marL="0" lvl="6" indent="0" algn="r">
              <a:spcBef>
                <a:spcPts val="0"/>
              </a:spcBef>
              <a:buNone/>
              <a:defRPr sz="930">
                <a:solidFill>
                  <a:schemeClr val="dk2"/>
                </a:solidFill>
                <a:latin typeface="Calibri"/>
                <a:ea typeface="Calibri"/>
                <a:cs typeface="Calibri"/>
                <a:sym typeface="Calibri"/>
              </a:defRPr>
            </a:lvl7pPr>
            <a:lvl8pPr marL="0" lvl="7" indent="0" algn="r">
              <a:spcBef>
                <a:spcPts val="0"/>
              </a:spcBef>
              <a:buNone/>
              <a:defRPr sz="930">
                <a:solidFill>
                  <a:schemeClr val="dk2"/>
                </a:solidFill>
                <a:latin typeface="Calibri"/>
                <a:ea typeface="Calibri"/>
                <a:cs typeface="Calibri"/>
                <a:sym typeface="Calibri"/>
              </a:defRPr>
            </a:lvl8pPr>
            <a:lvl9pPr marL="0" lvl="8" indent="0" algn="r">
              <a:spcBef>
                <a:spcPts val="0"/>
              </a:spcBef>
              <a:buNone/>
              <a:defRPr sz="93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0"/>
          <p:cNvSpPr/>
          <p:nvPr/>
        </p:nvSpPr>
        <p:spPr>
          <a:xfrm>
            <a:off x="0" y="4953000"/>
            <a:ext cx="10796951"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0"/>
          <p:cNvSpPr/>
          <p:nvPr/>
        </p:nvSpPr>
        <p:spPr>
          <a:xfrm>
            <a:off x="14" y="4915076"/>
            <a:ext cx="10796951"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0"/>
          <p:cNvSpPr txBox="1">
            <a:spLocks noGrp="1"/>
          </p:cNvSpPr>
          <p:nvPr>
            <p:ph type="title"/>
          </p:nvPr>
        </p:nvSpPr>
        <p:spPr>
          <a:xfrm>
            <a:off x="971979" y="5074920"/>
            <a:ext cx="8958741"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189"/>
              <a:buFont typeface="Calibri"/>
              <a:buNone/>
              <a:defRPr sz="3189"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0"/>
          <p:cNvSpPr>
            <a:spLocks noGrp="1"/>
          </p:cNvSpPr>
          <p:nvPr>
            <p:ph type="pic" idx="2"/>
          </p:nvPr>
        </p:nvSpPr>
        <p:spPr>
          <a:xfrm>
            <a:off x="14" y="0"/>
            <a:ext cx="10799750" cy="4915076"/>
          </a:xfrm>
          <a:prstGeom prst="rect">
            <a:avLst/>
          </a:prstGeom>
          <a:solidFill>
            <a:srgbClr val="84B2F6"/>
          </a:solidFill>
          <a:ln>
            <a:noFill/>
          </a:ln>
        </p:spPr>
      </p:sp>
      <p:sp>
        <p:nvSpPr>
          <p:cNvPr id="83" name="Google Shape;83;p20"/>
          <p:cNvSpPr txBox="1">
            <a:spLocks noGrp="1"/>
          </p:cNvSpPr>
          <p:nvPr>
            <p:ph type="body" idx="1"/>
          </p:nvPr>
        </p:nvSpPr>
        <p:spPr>
          <a:xfrm>
            <a:off x="971979" y="5907024"/>
            <a:ext cx="8958403"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329"/>
              <a:buNone/>
              <a:defRPr sz="1329">
                <a:solidFill>
                  <a:srgbClr val="FFFFFF"/>
                </a:solidFill>
              </a:defRPr>
            </a:lvl1pPr>
            <a:lvl2pPr marL="914400" lvl="1" indent="-228600" algn="l">
              <a:lnSpc>
                <a:spcPct val="90000"/>
              </a:lnSpc>
              <a:spcBef>
                <a:spcPts val="531"/>
              </a:spcBef>
              <a:spcAft>
                <a:spcPts val="0"/>
              </a:spcAft>
              <a:buSzPts val="1063"/>
              <a:buNone/>
              <a:defRPr sz="1063"/>
            </a:lvl2pPr>
            <a:lvl3pPr marL="1371600" lvl="2" indent="-228600" algn="l">
              <a:lnSpc>
                <a:spcPct val="90000"/>
              </a:lnSpc>
              <a:spcBef>
                <a:spcPts val="354"/>
              </a:spcBef>
              <a:spcAft>
                <a:spcPts val="0"/>
              </a:spcAft>
              <a:buSzPts val="886"/>
              <a:buNone/>
              <a:defRPr sz="885"/>
            </a:lvl3pPr>
            <a:lvl4pPr marL="1828800" lvl="3" indent="-228600" algn="l">
              <a:lnSpc>
                <a:spcPct val="90000"/>
              </a:lnSpc>
              <a:spcBef>
                <a:spcPts val="354"/>
              </a:spcBef>
              <a:spcAft>
                <a:spcPts val="0"/>
              </a:spcAft>
              <a:buSzPts val="797"/>
              <a:buNone/>
              <a:defRPr sz="797"/>
            </a:lvl4pPr>
            <a:lvl5pPr marL="2286000" lvl="4" indent="-228600" algn="l">
              <a:lnSpc>
                <a:spcPct val="90000"/>
              </a:lnSpc>
              <a:spcBef>
                <a:spcPts val="354"/>
              </a:spcBef>
              <a:spcAft>
                <a:spcPts val="0"/>
              </a:spcAft>
              <a:buSzPts val="797"/>
              <a:buNone/>
              <a:defRPr sz="797"/>
            </a:lvl5pPr>
            <a:lvl6pPr marL="2743200" lvl="5" indent="-228600" algn="l">
              <a:lnSpc>
                <a:spcPct val="90000"/>
              </a:lnSpc>
              <a:spcBef>
                <a:spcPts val="354"/>
              </a:spcBef>
              <a:spcAft>
                <a:spcPts val="0"/>
              </a:spcAft>
              <a:buSzPts val="797"/>
              <a:buNone/>
              <a:defRPr sz="797"/>
            </a:lvl6pPr>
            <a:lvl7pPr marL="3200400" lvl="6" indent="-228600" algn="l">
              <a:lnSpc>
                <a:spcPct val="90000"/>
              </a:lnSpc>
              <a:spcBef>
                <a:spcPts val="354"/>
              </a:spcBef>
              <a:spcAft>
                <a:spcPts val="0"/>
              </a:spcAft>
              <a:buSzPts val="797"/>
              <a:buNone/>
              <a:defRPr sz="797"/>
            </a:lvl7pPr>
            <a:lvl8pPr marL="3657600" lvl="7" indent="-228600" algn="l">
              <a:lnSpc>
                <a:spcPct val="90000"/>
              </a:lnSpc>
              <a:spcBef>
                <a:spcPts val="354"/>
              </a:spcBef>
              <a:spcAft>
                <a:spcPts val="0"/>
              </a:spcAft>
              <a:buSzPts val="797"/>
              <a:buNone/>
              <a:defRPr sz="797"/>
            </a:lvl8pPr>
            <a:lvl9pPr marL="4114800" lvl="8" indent="-228600" algn="l">
              <a:lnSpc>
                <a:spcPct val="90000"/>
              </a:lnSpc>
              <a:spcBef>
                <a:spcPts val="354"/>
              </a:spcBef>
              <a:spcAft>
                <a:spcPts val="354"/>
              </a:spcAft>
              <a:buSzPts val="797"/>
              <a:buNone/>
              <a:defRPr sz="797"/>
            </a:lvl9pPr>
          </a:lstStyle>
          <a:p>
            <a:endParaRPr/>
          </a:p>
        </p:txBody>
      </p:sp>
      <p:sp>
        <p:nvSpPr>
          <p:cNvPr id="84" name="Google Shape;84;p20"/>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1" y="6400800"/>
            <a:ext cx="10799763"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1"/>
          <p:cNvSpPr/>
          <p:nvPr/>
        </p:nvSpPr>
        <p:spPr>
          <a:xfrm>
            <a:off x="14" y="6334316"/>
            <a:ext cx="1079975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txBox="1">
            <a:spLocks noGrp="1"/>
          </p:cNvSpPr>
          <p:nvPr>
            <p:ph type="title"/>
          </p:nvPr>
        </p:nvSpPr>
        <p:spPr>
          <a:xfrm>
            <a:off x="971979" y="286604"/>
            <a:ext cx="8909804"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252"/>
              <a:buFont typeface="Calibri"/>
              <a:buNone/>
              <a:defRPr sz="4252"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1"/>
          <p:cNvSpPr txBox="1">
            <a:spLocks noGrp="1"/>
          </p:cNvSpPr>
          <p:nvPr>
            <p:ph type="body" idx="1"/>
          </p:nvPr>
        </p:nvSpPr>
        <p:spPr>
          <a:xfrm>
            <a:off x="971979" y="1845734"/>
            <a:ext cx="8909804" cy="4023360"/>
          </a:xfrm>
          <a:prstGeom prst="rect">
            <a:avLst/>
          </a:prstGeom>
          <a:noFill/>
          <a:ln>
            <a:noFill/>
          </a:ln>
        </p:spPr>
        <p:txBody>
          <a:bodyPr spcFirstLastPara="1" wrap="square" lIns="0" tIns="45700" rIns="0" bIns="45700" anchor="t" anchorCtr="0">
            <a:normAutofit/>
          </a:bodyPr>
          <a:lstStyle>
            <a:lvl1pPr marL="457200" marR="0" lvl="0" indent="-341122" algn="l" rtl="0">
              <a:lnSpc>
                <a:spcPct val="90000"/>
              </a:lnSpc>
              <a:spcBef>
                <a:spcPts val="1063"/>
              </a:spcBef>
              <a:spcAft>
                <a:spcPts val="0"/>
              </a:spcAft>
              <a:buClr>
                <a:schemeClr val="accent1"/>
              </a:buClr>
              <a:buSzPts val="1772"/>
              <a:buFont typeface="Calibri"/>
              <a:buChar char=" "/>
              <a:defRPr sz="1771" b="0" i="0" u="none" strike="noStrike" cap="none">
                <a:solidFill>
                  <a:srgbClr val="3F3F3F"/>
                </a:solidFill>
                <a:latin typeface="Calibri"/>
                <a:ea typeface="Calibri"/>
                <a:cs typeface="Calibri"/>
                <a:sym typeface="Calibri"/>
              </a:defRPr>
            </a:lvl1pPr>
            <a:lvl2pPr marL="914400" marR="0" lvl="1" indent="-329819" algn="l" rtl="0">
              <a:lnSpc>
                <a:spcPct val="90000"/>
              </a:lnSpc>
              <a:spcBef>
                <a:spcPts val="177"/>
              </a:spcBef>
              <a:spcAft>
                <a:spcPts val="0"/>
              </a:spcAft>
              <a:buClr>
                <a:schemeClr val="accent1"/>
              </a:buClr>
              <a:buSzPts val="1594"/>
              <a:buFont typeface="Calibri"/>
              <a:buChar char="◦"/>
              <a:defRPr sz="1594" b="0" i="0" u="none" strike="noStrike" cap="none">
                <a:solidFill>
                  <a:srgbClr val="3F3F3F"/>
                </a:solidFill>
                <a:latin typeface="Calibri"/>
                <a:ea typeface="Calibri"/>
                <a:cs typeface="Calibri"/>
                <a:sym typeface="Calibri"/>
              </a:defRPr>
            </a:lvl2pPr>
            <a:lvl3pPr marL="1371600" marR="0" lvl="2" indent="-307339"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3pPr>
            <a:lvl4pPr marL="1828800" marR="0" lvl="3" indent="-307339"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4pPr>
            <a:lvl5pPr marL="2286000" marR="0" lvl="4" indent="-307339"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5pPr>
            <a:lvl6pPr marL="2743200" marR="0" lvl="5" indent="-307339"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6pPr>
            <a:lvl7pPr marL="3200400" marR="0" lvl="6" indent="-307339"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7pPr>
            <a:lvl8pPr marL="3657600" marR="0" lvl="7" indent="-307340" algn="l" rtl="0">
              <a:lnSpc>
                <a:spcPct val="90000"/>
              </a:lnSpc>
              <a:spcBef>
                <a:spcPts val="354"/>
              </a:spcBef>
              <a:spcAft>
                <a:spcPts val="0"/>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8pPr>
            <a:lvl9pPr marL="4114800" marR="0" lvl="8" indent="-307340" algn="l" rtl="0">
              <a:lnSpc>
                <a:spcPct val="90000"/>
              </a:lnSpc>
              <a:spcBef>
                <a:spcPts val="354"/>
              </a:spcBef>
              <a:spcAft>
                <a:spcPts val="354"/>
              </a:spcAft>
              <a:buClr>
                <a:schemeClr val="accent1"/>
              </a:buClr>
              <a:buSzPts val="1240"/>
              <a:buFont typeface="Calibri"/>
              <a:buChar char="◦"/>
              <a:defRPr sz="1240" b="0" i="0" u="none" strike="noStrike" cap="none">
                <a:solidFill>
                  <a:srgbClr val="3F3F3F"/>
                </a:solidFill>
                <a:latin typeface="Calibri"/>
                <a:ea typeface="Calibri"/>
                <a:cs typeface="Calibri"/>
                <a:sym typeface="Calibri"/>
              </a:defRPr>
            </a:lvl9pPr>
          </a:lstStyle>
          <a:p>
            <a:endParaRPr/>
          </a:p>
        </p:txBody>
      </p:sp>
      <p:sp>
        <p:nvSpPr>
          <p:cNvPr id="14" name="Google Shape;14;p11"/>
          <p:cNvSpPr txBox="1">
            <a:spLocks noGrp="1"/>
          </p:cNvSpPr>
          <p:nvPr>
            <p:ph type="dt" idx="10"/>
          </p:nvPr>
        </p:nvSpPr>
        <p:spPr>
          <a:xfrm>
            <a:off x="971979" y="6459786"/>
            <a:ext cx="218995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97"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1"/>
          <p:cNvSpPr txBox="1">
            <a:spLocks noGrp="1"/>
          </p:cNvSpPr>
          <p:nvPr>
            <p:ph type="ftr" idx="11"/>
          </p:nvPr>
        </p:nvSpPr>
        <p:spPr>
          <a:xfrm>
            <a:off x="3265250" y="6459786"/>
            <a:ext cx="42720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797"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1"/>
          <p:cNvSpPr txBox="1">
            <a:spLocks noGrp="1"/>
          </p:cNvSpPr>
          <p:nvPr>
            <p:ph type="sldNum" idx="12"/>
          </p:nvPr>
        </p:nvSpPr>
        <p:spPr>
          <a:xfrm>
            <a:off x="8769899" y="6459786"/>
            <a:ext cx="116220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30" b="0" i="0" u="none" strike="noStrike" cap="none">
                <a:solidFill>
                  <a:srgbClr val="FFFFFF"/>
                </a:solidFill>
                <a:latin typeface="Calibri"/>
                <a:ea typeface="Calibri"/>
                <a:cs typeface="Calibri"/>
                <a:sym typeface="Calibri"/>
              </a:defRPr>
            </a:lvl1pPr>
            <a:lvl2pPr marL="0" marR="0" lvl="1" indent="0" algn="r" rtl="0">
              <a:spcBef>
                <a:spcPts val="0"/>
              </a:spcBef>
              <a:buNone/>
              <a:defRPr sz="930" b="0" i="0" u="none" strike="noStrike" cap="none">
                <a:solidFill>
                  <a:srgbClr val="FFFFFF"/>
                </a:solidFill>
                <a:latin typeface="Calibri"/>
                <a:ea typeface="Calibri"/>
                <a:cs typeface="Calibri"/>
                <a:sym typeface="Calibri"/>
              </a:defRPr>
            </a:lvl2pPr>
            <a:lvl3pPr marL="0" marR="0" lvl="2" indent="0" algn="r" rtl="0">
              <a:spcBef>
                <a:spcPts val="0"/>
              </a:spcBef>
              <a:buNone/>
              <a:defRPr sz="930" b="0" i="0" u="none" strike="noStrike" cap="none">
                <a:solidFill>
                  <a:srgbClr val="FFFFFF"/>
                </a:solidFill>
                <a:latin typeface="Calibri"/>
                <a:ea typeface="Calibri"/>
                <a:cs typeface="Calibri"/>
                <a:sym typeface="Calibri"/>
              </a:defRPr>
            </a:lvl3pPr>
            <a:lvl4pPr marL="0" marR="0" lvl="3" indent="0" algn="r" rtl="0">
              <a:spcBef>
                <a:spcPts val="0"/>
              </a:spcBef>
              <a:buNone/>
              <a:defRPr sz="930" b="0" i="0" u="none" strike="noStrike" cap="none">
                <a:solidFill>
                  <a:srgbClr val="FFFFFF"/>
                </a:solidFill>
                <a:latin typeface="Calibri"/>
                <a:ea typeface="Calibri"/>
                <a:cs typeface="Calibri"/>
                <a:sym typeface="Calibri"/>
              </a:defRPr>
            </a:lvl4pPr>
            <a:lvl5pPr marL="0" marR="0" lvl="4" indent="0" algn="r" rtl="0">
              <a:spcBef>
                <a:spcPts val="0"/>
              </a:spcBef>
              <a:buNone/>
              <a:defRPr sz="930" b="0" i="0" u="none" strike="noStrike" cap="none">
                <a:solidFill>
                  <a:srgbClr val="FFFFFF"/>
                </a:solidFill>
                <a:latin typeface="Calibri"/>
                <a:ea typeface="Calibri"/>
                <a:cs typeface="Calibri"/>
                <a:sym typeface="Calibri"/>
              </a:defRPr>
            </a:lvl5pPr>
            <a:lvl6pPr marL="0" marR="0" lvl="5" indent="0" algn="r" rtl="0">
              <a:spcBef>
                <a:spcPts val="0"/>
              </a:spcBef>
              <a:buNone/>
              <a:defRPr sz="930" b="0" i="0" u="none" strike="noStrike" cap="none">
                <a:solidFill>
                  <a:srgbClr val="FFFFFF"/>
                </a:solidFill>
                <a:latin typeface="Calibri"/>
                <a:ea typeface="Calibri"/>
                <a:cs typeface="Calibri"/>
                <a:sym typeface="Calibri"/>
              </a:defRPr>
            </a:lvl6pPr>
            <a:lvl7pPr marL="0" marR="0" lvl="6" indent="0" algn="r" rtl="0">
              <a:spcBef>
                <a:spcPts val="0"/>
              </a:spcBef>
              <a:buNone/>
              <a:defRPr sz="930" b="0" i="0" u="none" strike="noStrike" cap="none">
                <a:solidFill>
                  <a:srgbClr val="FFFFFF"/>
                </a:solidFill>
                <a:latin typeface="Calibri"/>
                <a:ea typeface="Calibri"/>
                <a:cs typeface="Calibri"/>
                <a:sym typeface="Calibri"/>
              </a:defRPr>
            </a:lvl7pPr>
            <a:lvl8pPr marL="0" marR="0" lvl="7" indent="0" algn="r" rtl="0">
              <a:spcBef>
                <a:spcPts val="0"/>
              </a:spcBef>
              <a:buNone/>
              <a:defRPr sz="930" b="0" i="0" u="none" strike="noStrike" cap="none">
                <a:solidFill>
                  <a:srgbClr val="FFFFFF"/>
                </a:solidFill>
                <a:latin typeface="Calibri"/>
                <a:ea typeface="Calibri"/>
                <a:cs typeface="Calibri"/>
                <a:sym typeface="Calibri"/>
              </a:defRPr>
            </a:lvl8pPr>
            <a:lvl9pPr marL="0" marR="0" lvl="8" indent="0" algn="r" rtl="0">
              <a:spcBef>
                <a:spcPts val="0"/>
              </a:spcBef>
              <a:buNone/>
              <a:defRPr sz="93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cxnSp>
        <p:nvCxnSpPr>
          <p:cNvPr id="17" name="Google Shape;17;p11"/>
          <p:cNvCxnSpPr/>
          <p:nvPr/>
        </p:nvCxnSpPr>
        <p:spPr>
          <a:xfrm>
            <a:off x="1057240" y="1737845"/>
            <a:ext cx="8828806"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
          <p:cNvSpPr txBox="1">
            <a:spLocks noGrp="1"/>
          </p:cNvSpPr>
          <p:nvPr>
            <p:ph type="ctrTitle"/>
          </p:nvPr>
        </p:nvSpPr>
        <p:spPr>
          <a:xfrm>
            <a:off x="971979" y="758952"/>
            <a:ext cx="8909804"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7200"/>
              <a:buFont typeface="Calibri"/>
              <a:buNone/>
            </a:pPr>
            <a:r>
              <a:rPr lang="en-SG" sz="7200" b="1"/>
              <a:t>Tuscan - CLV Analysis</a:t>
            </a:r>
            <a:endParaRPr/>
          </a:p>
        </p:txBody>
      </p:sp>
      <p:sp>
        <p:nvSpPr>
          <p:cNvPr id="115" name="Google Shape;115;p1"/>
          <p:cNvSpPr txBox="1">
            <a:spLocks noGrp="1"/>
          </p:cNvSpPr>
          <p:nvPr>
            <p:ph type="subTitle" idx="1"/>
          </p:nvPr>
        </p:nvSpPr>
        <p:spPr>
          <a:xfrm>
            <a:off x="974433" y="4455621"/>
            <a:ext cx="8909804"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SG" sz="2400"/>
              <a:t>BY TEAM 3</a:t>
            </a:r>
            <a:endParaRPr/>
          </a:p>
        </p:txBody>
      </p:sp>
      <p:pic>
        <p:nvPicPr>
          <p:cNvPr id="116" name="Google Shape;116;p1" descr="Icon&#10;&#10;Description automatically generated"/>
          <p:cNvPicPr preferRelativeResize="0"/>
          <p:nvPr/>
        </p:nvPicPr>
        <p:blipFill rotWithShape="1">
          <a:blip r:embed="rId3">
            <a:alphaModFix/>
          </a:blip>
          <a:srcRect/>
          <a:stretch/>
        </p:blipFill>
        <p:spPr>
          <a:xfrm>
            <a:off x="9977180" y="214466"/>
            <a:ext cx="609472" cy="7287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Recommendations on additional lifetime value analyses</a:t>
            </a:r>
            <a:endParaRPr/>
          </a:p>
        </p:txBody>
      </p:sp>
      <p:sp>
        <p:nvSpPr>
          <p:cNvPr id="199" name="Google Shape;199;p10"/>
          <p:cNvSpPr/>
          <p:nvPr/>
        </p:nvSpPr>
        <p:spPr>
          <a:xfrm>
            <a:off x="310300" y="967675"/>
            <a:ext cx="10051200" cy="4675800"/>
          </a:xfrm>
          <a:prstGeom prst="rect">
            <a:avLst/>
          </a:prstGeom>
          <a:solidFill>
            <a:srgbClr val="DDEB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10"/>
          <p:cNvSpPr/>
          <p:nvPr/>
        </p:nvSpPr>
        <p:spPr>
          <a:xfrm>
            <a:off x="438175" y="1185974"/>
            <a:ext cx="9744600" cy="4001095"/>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The company should break down the $50+ group into smaller segments, given large variations in their spending (standard deviation is ~70-90% of mean across Year 1-5)</a:t>
            </a:r>
            <a:endParaRPr sz="1500" dirty="0">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Similarly, they should also break down the &lt;$50 group, given the large number of customers within this group (N = 4657)  and high standard deviation of spending in Year 3-5 (standard deviation is ~75% of mean)</a:t>
            </a:r>
            <a:endParaRPr sz="1500" dirty="0">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Currently, the customer lifetime value analysis only considers a 5 year timeframe. The company could expand the time horizon of the analysis due to the following:</a:t>
            </a:r>
            <a:endParaRPr sz="1500" dirty="0">
              <a:latin typeface="Calibri"/>
              <a:ea typeface="Calibri"/>
              <a:cs typeface="Calibri"/>
              <a:sym typeface="Calibri"/>
            </a:endParaRPr>
          </a:p>
          <a:p>
            <a:pPr marL="628650" marR="0" lvl="1" indent="-177800" algn="l" rtl="0">
              <a:spcBef>
                <a:spcPts val="420"/>
              </a:spcBef>
              <a:spcAft>
                <a:spcPts val="0"/>
              </a:spcAft>
              <a:buClr>
                <a:srgbClr val="0344B9"/>
              </a:buClr>
              <a:buSzPts val="1500"/>
              <a:buFont typeface="Calibri"/>
              <a:buChar char="•"/>
            </a:pPr>
            <a:r>
              <a:rPr lang="en-SG" sz="1500" b="1" i="0" u="none" strike="noStrike" cap="none" dirty="0">
                <a:solidFill>
                  <a:srgbClr val="0344B9"/>
                </a:solidFill>
                <a:latin typeface="Calibri"/>
                <a:ea typeface="Calibri"/>
                <a:cs typeface="Calibri"/>
                <a:sym typeface="Calibri"/>
              </a:rPr>
              <a:t>For customers with high initial purchases, both their average number of orders and average spending per order remain high in year 5. It is likely that they will continue to bring value to the company going forward and this value is not yet captured in the current analysis</a:t>
            </a:r>
            <a:endParaRPr sz="1500" dirty="0">
              <a:latin typeface="Calibri"/>
              <a:ea typeface="Calibri"/>
              <a:cs typeface="Calibri"/>
              <a:sym typeface="Calibri"/>
            </a:endParaRPr>
          </a:p>
          <a:p>
            <a:pPr marL="628650" marR="0" lvl="1" indent="-177800" algn="l" rtl="0">
              <a:spcBef>
                <a:spcPts val="420"/>
              </a:spcBef>
              <a:spcAft>
                <a:spcPts val="0"/>
              </a:spcAft>
              <a:buClr>
                <a:srgbClr val="0344B9"/>
              </a:buClr>
              <a:buSzPts val="1500"/>
              <a:buFont typeface="Calibri"/>
              <a:buChar char="•"/>
            </a:pPr>
            <a:r>
              <a:rPr lang="en-SG" sz="1500" b="1" i="0" u="none" strike="noStrike" cap="none" dirty="0">
                <a:solidFill>
                  <a:srgbClr val="0344B9"/>
                </a:solidFill>
                <a:latin typeface="Calibri"/>
                <a:ea typeface="Calibri"/>
                <a:cs typeface="Calibri"/>
                <a:sym typeface="Calibri"/>
              </a:rPr>
              <a:t>There is a probability that customers may come back to make purchases at any point in the future beyond the selected 5 years, even for those made small initial purchases. This may change significantly depending on the age and income of the customers when they made the first purchase. The company should examine whether they can incorporate such potential values to the analysis</a:t>
            </a:r>
            <a:endParaRPr sz="1500" dirty="0">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The company should try using different approaches to segment the customers to get more insights about lifetime values of different groups (e.g., by age, location, </a:t>
            </a:r>
            <a:r>
              <a:rPr lang="en-SG" sz="1500" b="1" dirty="0">
                <a:solidFill>
                  <a:srgbClr val="0344B9"/>
                </a:solidFill>
                <a:latin typeface="Calibri"/>
                <a:cs typeface="Calibri"/>
                <a:sym typeface="Calibri"/>
              </a:rPr>
              <a:t>occupation, type of purchase made and income level if the data is available).</a:t>
            </a:r>
            <a:endParaRPr sz="1500" b="1" dirty="0">
              <a:solidFill>
                <a:srgbClr val="0344B9"/>
              </a:solidFill>
              <a:latin typeface="Calibri"/>
              <a:cs typeface="Calibri"/>
              <a:sym typeface="Calibri"/>
            </a:endParaRPr>
          </a:p>
          <a:p>
            <a:pPr marL="171450" marR="0" lvl="0" indent="-82550" algn="l" rtl="0">
              <a:spcBef>
                <a:spcPts val="420"/>
              </a:spcBef>
              <a:spcAft>
                <a:spcPts val="0"/>
              </a:spcAft>
              <a:buClr>
                <a:schemeClr val="dk1"/>
              </a:buClr>
              <a:buSzPts val="1400"/>
              <a:buFont typeface="Arial"/>
              <a:buNone/>
            </a:pPr>
            <a:endParaRPr sz="1500" b="1" dirty="0">
              <a:solidFill>
                <a:srgbClr val="0344B9"/>
              </a:solidFill>
              <a:latin typeface="Calibri"/>
              <a:ea typeface="Calibri"/>
              <a:cs typeface="Calibri"/>
              <a:sym typeface="Calibri"/>
            </a:endParaRPr>
          </a:p>
        </p:txBody>
      </p:sp>
      <p:pic>
        <p:nvPicPr>
          <p:cNvPr id="201" name="Google Shape;201;p10"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678ba61972_4_0"/>
          <p:cNvSpPr txBox="1"/>
          <p:nvPr/>
        </p:nvSpPr>
        <p:spPr>
          <a:xfrm>
            <a:off x="3929537" y="2615625"/>
            <a:ext cx="2940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4200">
                <a:solidFill>
                  <a:schemeClr val="dk1"/>
                </a:solidFill>
                <a:latin typeface="Calibri"/>
                <a:ea typeface="Calibri"/>
                <a:cs typeface="Calibri"/>
                <a:sym typeface="Calibri"/>
              </a:rPr>
              <a:t>Thank You!</a:t>
            </a:r>
            <a:endParaRPr sz="4200">
              <a:latin typeface="Calibri"/>
              <a:ea typeface="Calibri"/>
              <a:cs typeface="Calibri"/>
              <a:sym typeface="Calibri"/>
            </a:endParaRPr>
          </a:p>
        </p:txBody>
      </p:sp>
      <p:pic>
        <p:nvPicPr>
          <p:cNvPr id="208" name="Google Shape;208;g1678ba61972_4_0"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p:nvPr/>
        </p:nvSpPr>
        <p:spPr>
          <a:xfrm>
            <a:off x="3096126" y="2615625"/>
            <a:ext cx="46074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4200" b="0" i="0" u="none" strike="noStrike" cap="none">
                <a:solidFill>
                  <a:schemeClr val="dk1"/>
                </a:solidFill>
                <a:latin typeface="Calibri"/>
                <a:ea typeface="Calibri"/>
                <a:cs typeface="Calibri"/>
                <a:sym typeface="Calibri"/>
              </a:rPr>
              <a:t>CLV for &lt;$50 Group</a:t>
            </a:r>
            <a:endParaRPr sz="4200">
              <a:solidFill>
                <a:schemeClr val="dk1"/>
              </a:solidFill>
              <a:latin typeface="Calibri"/>
              <a:ea typeface="Calibri"/>
              <a:cs typeface="Calibri"/>
              <a:sym typeface="Calibri"/>
            </a:endParaRPr>
          </a:p>
        </p:txBody>
      </p:sp>
      <p:sp>
        <p:nvSpPr>
          <p:cNvPr id="122" name="Google Shape;122;p2"/>
          <p:cNvSpPr txBox="1"/>
          <p:nvPr/>
        </p:nvSpPr>
        <p:spPr>
          <a:xfrm>
            <a:off x="4028281"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253356"/>
              </a:solidFill>
              <a:latin typeface="Calibri"/>
              <a:ea typeface="Calibri"/>
              <a:cs typeface="Calibri"/>
              <a:sym typeface="Calibri"/>
            </a:endParaRPr>
          </a:p>
        </p:txBody>
      </p:sp>
      <p:pic>
        <p:nvPicPr>
          <p:cNvPr id="123" name="Google Shape;123;p2" descr="Icon&#10;&#10;Description automatically generated"/>
          <p:cNvPicPr preferRelativeResize="0"/>
          <p:nvPr/>
        </p:nvPicPr>
        <p:blipFill rotWithShape="1">
          <a:blip r:embed="rId3">
            <a:alphaModFix/>
          </a:blip>
          <a:srcRect/>
          <a:stretch/>
        </p:blipFill>
        <p:spPr>
          <a:xfrm>
            <a:off x="9977180" y="214466"/>
            <a:ext cx="609472" cy="7287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3"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
        <p:nvSpPr>
          <p:cNvPr id="129" name="Google Shape;129;p3"/>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Approach 1 - Analysis on an individual customer basis </a:t>
            </a:r>
            <a:endParaRPr/>
          </a:p>
        </p:txBody>
      </p:sp>
      <p:grpSp>
        <p:nvGrpSpPr>
          <p:cNvPr id="130" name="Google Shape;130;p3"/>
          <p:cNvGrpSpPr/>
          <p:nvPr/>
        </p:nvGrpSpPr>
        <p:grpSpPr>
          <a:xfrm>
            <a:off x="302004" y="1006906"/>
            <a:ext cx="10051286" cy="350144"/>
            <a:chOff x="302004" y="928953"/>
            <a:chExt cx="10051286" cy="203821"/>
          </a:xfrm>
        </p:grpSpPr>
        <p:sp>
          <p:nvSpPr>
            <p:cNvPr id="131" name="Google Shape;131;p3"/>
            <p:cNvSpPr/>
            <p:nvPr/>
          </p:nvSpPr>
          <p:spPr>
            <a:xfrm>
              <a:off x="302004" y="928953"/>
              <a:ext cx="10051286" cy="203821"/>
            </a:xfrm>
            <a:prstGeom prst="roundRect">
              <a:avLst>
                <a:gd name="adj" fmla="val 16667"/>
              </a:avLst>
            </a:prstGeom>
            <a:solidFill>
              <a:srgbClr val="C7E0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1" i="0" u="none" strike="noStrike" cap="none">
                <a:solidFill>
                  <a:srgbClr val="000000"/>
                </a:solidFill>
                <a:latin typeface="Arial"/>
                <a:ea typeface="Arial"/>
                <a:cs typeface="Arial"/>
                <a:sym typeface="Arial"/>
              </a:endParaRPr>
            </a:p>
          </p:txBody>
        </p:sp>
        <p:sp>
          <p:nvSpPr>
            <p:cNvPr id="132" name="Google Shape;132;p3"/>
            <p:cNvSpPr/>
            <p:nvPr/>
          </p:nvSpPr>
          <p:spPr>
            <a:xfrm>
              <a:off x="438174" y="958735"/>
              <a:ext cx="4669980" cy="13677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SG" sz="1700" b="1">
                  <a:solidFill>
                    <a:srgbClr val="0344B9"/>
                  </a:solidFill>
                  <a:latin typeface="Arial"/>
                  <a:ea typeface="Arial"/>
                  <a:cs typeface="Arial"/>
                  <a:sym typeface="Arial"/>
                </a:rPr>
                <a:t>Assumptions</a:t>
              </a:r>
              <a:endParaRPr/>
            </a:p>
          </p:txBody>
        </p:sp>
      </p:grpSp>
      <p:sp>
        <p:nvSpPr>
          <p:cNvPr id="133" name="Google Shape;133;p3"/>
          <p:cNvSpPr/>
          <p:nvPr/>
        </p:nvSpPr>
        <p:spPr>
          <a:xfrm>
            <a:off x="310301" y="1496308"/>
            <a:ext cx="10051200" cy="1097400"/>
          </a:xfrm>
          <a:prstGeom prst="rect">
            <a:avLst/>
          </a:prstGeom>
          <a:solidFill>
            <a:srgbClr val="DDEB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3"/>
          <p:cNvSpPr/>
          <p:nvPr/>
        </p:nvSpPr>
        <p:spPr>
          <a:xfrm>
            <a:off x="438173" y="1560320"/>
            <a:ext cx="9744600" cy="849600"/>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Repeat orders within the same year are discounted using the same rate (i.e. ignoring timing differences of cash flows between orders placed at beginning of year 1 versus middle versus end of year 1)</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Initial acquisition cost is the same for all customers </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Retention cost is the same for all customers</a:t>
            </a:r>
            <a:endParaRPr sz="1500">
              <a:latin typeface="Calibri"/>
              <a:ea typeface="Calibri"/>
              <a:cs typeface="Calibri"/>
              <a:sym typeface="Calibri"/>
            </a:endParaRPr>
          </a:p>
        </p:txBody>
      </p:sp>
      <p:pic>
        <p:nvPicPr>
          <p:cNvPr id="135" name="Google Shape;135;p3"/>
          <p:cNvPicPr preferRelativeResize="0"/>
          <p:nvPr/>
        </p:nvPicPr>
        <p:blipFill rotWithShape="1">
          <a:blip r:embed="rId4">
            <a:alphaModFix/>
          </a:blip>
          <a:srcRect/>
          <a:stretch/>
        </p:blipFill>
        <p:spPr>
          <a:xfrm>
            <a:off x="155150" y="2817061"/>
            <a:ext cx="10489463" cy="21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4"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
        <p:nvSpPr>
          <p:cNvPr id="141" name="Google Shape;141;p4"/>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Approach 2 - Analysis on an aggregate basis </a:t>
            </a:r>
            <a:endParaRPr sz="2800">
              <a:solidFill>
                <a:srgbClr val="253356"/>
              </a:solidFill>
              <a:latin typeface="Calibri"/>
              <a:ea typeface="Calibri"/>
              <a:cs typeface="Calibri"/>
              <a:sym typeface="Calibri"/>
            </a:endParaRPr>
          </a:p>
        </p:txBody>
      </p:sp>
      <p:grpSp>
        <p:nvGrpSpPr>
          <p:cNvPr id="142" name="Google Shape;142;p4"/>
          <p:cNvGrpSpPr/>
          <p:nvPr/>
        </p:nvGrpSpPr>
        <p:grpSpPr>
          <a:xfrm>
            <a:off x="302004" y="1006906"/>
            <a:ext cx="10051286" cy="350144"/>
            <a:chOff x="302004" y="928953"/>
            <a:chExt cx="10051286" cy="203821"/>
          </a:xfrm>
        </p:grpSpPr>
        <p:sp>
          <p:nvSpPr>
            <p:cNvPr id="143" name="Google Shape;143;p4"/>
            <p:cNvSpPr/>
            <p:nvPr/>
          </p:nvSpPr>
          <p:spPr>
            <a:xfrm>
              <a:off x="302004" y="928953"/>
              <a:ext cx="10051286" cy="203821"/>
            </a:xfrm>
            <a:prstGeom prst="roundRect">
              <a:avLst>
                <a:gd name="adj" fmla="val 16667"/>
              </a:avLst>
            </a:prstGeom>
            <a:solidFill>
              <a:srgbClr val="C7E0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1" i="0" u="none" strike="noStrike" cap="none">
                <a:solidFill>
                  <a:srgbClr val="000000"/>
                </a:solidFill>
                <a:latin typeface="Arial"/>
                <a:ea typeface="Arial"/>
                <a:cs typeface="Arial"/>
                <a:sym typeface="Arial"/>
              </a:endParaRPr>
            </a:p>
          </p:txBody>
        </p:sp>
        <p:sp>
          <p:nvSpPr>
            <p:cNvPr id="144" name="Google Shape;144;p4"/>
            <p:cNvSpPr/>
            <p:nvPr/>
          </p:nvSpPr>
          <p:spPr>
            <a:xfrm>
              <a:off x="438174" y="958735"/>
              <a:ext cx="4669980" cy="13677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SG" sz="1700" b="1">
                  <a:solidFill>
                    <a:srgbClr val="0344B9"/>
                  </a:solidFill>
                  <a:latin typeface="Arial"/>
                  <a:ea typeface="Arial"/>
                  <a:cs typeface="Arial"/>
                  <a:sym typeface="Arial"/>
                </a:rPr>
                <a:t>Assumptions</a:t>
              </a:r>
              <a:endParaRPr/>
            </a:p>
          </p:txBody>
        </p:sp>
      </p:grpSp>
      <p:sp>
        <p:nvSpPr>
          <p:cNvPr id="145" name="Google Shape;145;p4"/>
          <p:cNvSpPr/>
          <p:nvPr/>
        </p:nvSpPr>
        <p:spPr>
          <a:xfrm>
            <a:off x="310301" y="1496308"/>
            <a:ext cx="10051200" cy="1097400"/>
          </a:xfrm>
          <a:prstGeom prst="rect">
            <a:avLst/>
          </a:prstGeom>
          <a:solidFill>
            <a:srgbClr val="DDEB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4"/>
          <p:cNvSpPr/>
          <p:nvPr/>
        </p:nvSpPr>
        <p:spPr>
          <a:xfrm>
            <a:off x="438173" y="1560320"/>
            <a:ext cx="9744600" cy="849600"/>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Repeat orders within the same year are discounted using the same rate (i.e. ignoring timing differences of cash flows between orders placed at beginning of year 1 versus middle versus end of year 1)</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Initial acquisition cost is the same for all customers </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Retention cost is the same for all customers</a:t>
            </a:r>
            <a:endParaRPr sz="1500">
              <a:latin typeface="Calibri"/>
              <a:ea typeface="Calibri"/>
              <a:cs typeface="Calibri"/>
              <a:sym typeface="Calibri"/>
            </a:endParaRPr>
          </a:p>
        </p:txBody>
      </p:sp>
      <p:pic>
        <p:nvPicPr>
          <p:cNvPr id="3" name="Picture 2">
            <a:extLst>
              <a:ext uri="{FF2B5EF4-FFF2-40B4-BE49-F238E27FC236}">
                <a16:creationId xmlns:a16="http://schemas.microsoft.com/office/drawing/2014/main" id="{8992946E-485C-4E92-A93D-08AF69AA7685}"/>
              </a:ext>
            </a:extLst>
          </p:cNvPr>
          <p:cNvPicPr>
            <a:picLocks noChangeAspect="1"/>
          </p:cNvPicPr>
          <p:nvPr/>
        </p:nvPicPr>
        <p:blipFill>
          <a:blip r:embed="rId4"/>
          <a:stretch>
            <a:fillRect/>
          </a:stretch>
        </p:blipFill>
        <p:spPr>
          <a:xfrm>
            <a:off x="184092" y="3047950"/>
            <a:ext cx="10540132" cy="2249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p:nvPr/>
        </p:nvSpPr>
        <p:spPr>
          <a:xfrm>
            <a:off x="3096126" y="2615625"/>
            <a:ext cx="46074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4200">
                <a:solidFill>
                  <a:schemeClr val="dk1"/>
                </a:solidFill>
                <a:latin typeface="Calibri"/>
                <a:ea typeface="Calibri"/>
                <a:cs typeface="Calibri"/>
                <a:sym typeface="Calibri"/>
              </a:rPr>
              <a:t>CLV for $50+ Group</a:t>
            </a:r>
            <a:endParaRPr sz="4200">
              <a:solidFill>
                <a:schemeClr val="dk1"/>
              </a:solidFill>
              <a:latin typeface="Calibri"/>
              <a:ea typeface="Calibri"/>
              <a:cs typeface="Calibri"/>
              <a:sym typeface="Calibri"/>
            </a:endParaRPr>
          </a:p>
        </p:txBody>
      </p:sp>
      <p:sp>
        <p:nvSpPr>
          <p:cNvPr id="153" name="Google Shape;153;p5"/>
          <p:cNvSpPr txBox="1"/>
          <p:nvPr/>
        </p:nvSpPr>
        <p:spPr>
          <a:xfrm>
            <a:off x="4028281"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253356"/>
              </a:solidFill>
              <a:latin typeface="Calibri"/>
              <a:ea typeface="Calibri"/>
              <a:cs typeface="Calibri"/>
              <a:sym typeface="Calibri"/>
            </a:endParaRPr>
          </a:p>
        </p:txBody>
      </p:sp>
      <p:pic>
        <p:nvPicPr>
          <p:cNvPr id="154" name="Google Shape;154;p5" descr="Icon&#10;&#10;Description automatically generated"/>
          <p:cNvPicPr preferRelativeResize="0"/>
          <p:nvPr/>
        </p:nvPicPr>
        <p:blipFill rotWithShape="1">
          <a:blip r:embed="rId3">
            <a:alphaModFix/>
          </a:blip>
          <a:srcRect/>
          <a:stretch/>
        </p:blipFill>
        <p:spPr>
          <a:xfrm>
            <a:off x="9977180" y="214466"/>
            <a:ext cx="609472" cy="7287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6"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
        <p:nvSpPr>
          <p:cNvPr id="160" name="Google Shape;160;p6"/>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Approach 1 - Analysis on an individual customer basis </a:t>
            </a:r>
            <a:endParaRPr/>
          </a:p>
        </p:txBody>
      </p:sp>
      <p:grpSp>
        <p:nvGrpSpPr>
          <p:cNvPr id="161" name="Google Shape;161;p6"/>
          <p:cNvGrpSpPr/>
          <p:nvPr/>
        </p:nvGrpSpPr>
        <p:grpSpPr>
          <a:xfrm>
            <a:off x="302004" y="1006906"/>
            <a:ext cx="10051286" cy="350144"/>
            <a:chOff x="302004" y="928953"/>
            <a:chExt cx="10051286" cy="203821"/>
          </a:xfrm>
        </p:grpSpPr>
        <p:sp>
          <p:nvSpPr>
            <p:cNvPr id="162" name="Google Shape;162;p6"/>
            <p:cNvSpPr/>
            <p:nvPr/>
          </p:nvSpPr>
          <p:spPr>
            <a:xfrm>
              <a:off x="302004" y="928953"/>
              <a:ext cx="10051286" cy="203821"/>
            </a:xfrm>
            <a:prstGeom prst="roundRect">
              <a:avLst>
                <a:gd name="adj" fmla="val 16667"/>
              </a:avLst>
            </a:prstGeom>
            <a:solidFill>
              <a:srgbClr val="C7E0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1" i="0" u="none" strike="noStrike" cap="none">
                <a:solidFill>
                  <a:srgbClr val="000000"/>
                </a:solidFill>
                <a:latin typeface="Arial"/>
                <a:ea typeface="Arial"/>
                <a:cs typeface="Arial"/>
                <a:sym typeface="Arial"/>
              </a:endParaRPr>
            </a:p>
          </p:txBody>
        </p:sp>
        <p:sp>
          <p:nvSpPr>
            <p:cNvPr id="163" name="Google Shape;163;p6"/>
            <p:cNvSpPr/>
            <p:nvPr/>
          </p:nvSpPr>
          <p:spPr>
            <a:xfrm>
              <a:off x="438174" y="958735"/>
              <a:ext cx="4669980" cy="13677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SG" sz="1700" b="1">
                  <a:solidFill>
                    <a:srgbClr val="0344B9"/>
                  </a:solidFill>
                  <a:latin typeface="Arial"/>
                  <a:ea typeface="Arial"/>
                  <a:cs typeface="Arial"/>
                  <a:sym typeface="Arial"/>
                </a:rPr>
                <a:t>Assumptions</a:t>
              </a:r>
              <a:endParaRPr/>
            </a:p>
          </p:txBody>
        </p:sp>
      </p:grpSp>
      <p:sp>
        <p:nvSpPr>
          <p:cNvPr id="164" name="Google Shape;164;p6"/>
          <p:cNvSpPr/>
          <p:nvPr/>
        </p:nvSpPr>
        <p:spPr>
          <a:xfrm>
            <a:off x="310301" y="1496308"/>
            <a:ext cx="10051200" cy="1097400"/>
          </a:xfrm>
          <a:prstGeom prst="rect">
            <a:avLst/>
          </a:prstGeom>
          <a:solidFill>
            <a:srgbClr val="DDEBEE"/>
          </a:solidFill>
          <a:ln>
            <a:noFill/>
          </a:ln>
        </p:spPr>
        <p:txBody>
          <a:bodyPr spcFirstLastPara="1" wrap="square" lIns="91425" tIns="45700" rIns="91425" bIns="45700" anchor="ctr" anchorCtr="0">
            <a:noAutofit/>
          </a:bodyPr>
          <a:lstStyle/>
          <a:p>
            <a:pPr marL="285750" marR="0" lvl="0" indent="-17145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65" name="Google Shape;165;p6"/>
          <p:cNvSpPr/>
          <p:nvPr/>
        </p:nvSpPr>
        <p:spPr>
          <a:xfrm>
            <a:off x="438173" y="1560320"/>
            <a:ext cx="9744600" cy="849600"/>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Repeat orders within the same year are discounted using the same rate (i.e. ignoring timing differences of cash flows between orders placed at beginning of year 1 versus middle versus end of year 1)</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Initial acquisition cost is the same for all customers </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Retention cost is the same for all customers</a:t>
            </a:r>
            <a:endParaRPr sz="1500">
              <a:latin typeface="Calibri"/>
              <a:ea typeface="Calibri"/>
              <a:cs typeface="Calibri"/>
              <a:sym typeface="Calibri"/>
            </a:endParaRPr>
          </a:p>
        </p:txBody>
      </p:sp>
      <p:pic>
        <p:nvPicPr>
          <p:cNvPr id="166" name="Google Shape;166;p6"/>
          <p:cNvPicPr preferRelativeResize="0"/>
          <p:nvPr/>
        </p:nvPicPr>
        <p:blipFill rotWithShape="1">
          <a:blip r:embed="rId4">
            <a:alphaModFix/>
          </a:blip>
          <a:srcRect/>
          <a:stretch/>
        </p:blipFill>
        <p:spPr>
          <a:xfrm>
            <a:off x="155150" y="3034686"/>
            <a:ext cx="10489461" cy="21164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7"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
        <p:nvSpPr>
          <p:cNvPr id="172" name="Google Shape;172;p7"/>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Approach 2 - Analysis on an aggregate basis </a:t>
            </a:r>
            <a:endParaRPr sz="2800">
              <a:solidFill>
                <a:srgbClr val="253356"/>
              </a:solidFill>
              <a:latin typeface="Calibri"/>
              <a:ea typeface="Calibri"/>
              <a:cs typeface="Calibri"/>
              <a:sym typeface="Calibri"/>
            </a:endParaRPr>
          </a:p>
        </p:txBody>
      </p:sp>
      <p:grpSp>
        <p:nvGrpSpPr>
          <p:cNvPr id="173" name="Google Shape;173;p7"/>
          <p:cNvGrpSpPr/>
          <p:nvPr/>
        </p:nvGrpSpPr>
        <p:grpSpPr>
          <a:xfrm>
            <a:off x="302004" y="1006906"/>
            <a:ext cx="10051286" cy="350144"/>
            <a:chOff x="302004" y="928953"/>
            <a:chExt cx="10051286" cy="203821"/>
          </a:xfrm>
        </p:grpSpPr>
        <p:sp>
          <p:nvSpPr>
            <p:cNvPr id="174" name="Google Shape;174;p7"/>
            <p:cNvSpPr/>
            <p:nvPr/>
          </p:nvSpPr>
          <p:spPr>
            <a:xfrm>
              <a:off x="302004" y="928953"/>
              <a:ext cx="10051286" cy="203821"/>
            </a:xfrm>
            <a:prstGeom prst="roundRect">
              <a:avLst>
                <a:gd name="adj" fmla="val 16667"/>
              </a:avLst>
            </a:prstGeom>
            <a:solidFill>
              <a:srgbClr val="C7E0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1" i="0" u="none" strike="noStrike" cap="none">
                <a:solidFill>
                  <a:srgbClr val="000000"/>
                </a:solidFill>
                <a:latin typeface="Arial"/>
                <a:ea typeface="Arial"/>
                <a:cs typeface="Arial"/>
                <a:sym typeface="Arial"/>
              </a:endParaRPr>
            </a:p>
          </p:txBody>
        </p:sp>
        <p:sp>
          <p:nvSpPr>
            <p:cNvPr id="175" name="Google Shape;175;p7"/>
            <p:cNvSpPr/>
            <p:nvPr/>
          </p:nvSpPr>
          <p:spPr>
            <a:xfrm>
              <a:off x="438174" y="958735"/>
              <a:ext cx="4669980" cy="13677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SG" sz="1700" b="1">
                  <a:solidFill>
                    <a:srgbClr val="0344B9"/>
                  </a:solidFill>
                  <a:latin typeface="Arial"/>
                  <a:ea typeface="Arial"/>
                  <a:cs typeface="Arial"/>
                  <a:sym typeface="Arial"/>
                </a:rPr>
                <a:t>Assumptions</a:t>
              </a:r>
              <a:endParaRPr/>
            </a:p>
          </p:txBody>
        </p:sp>
      </p:grpSp>
      <p:sp>
        <p:nvSpPr>
          <p:cNvPr id="176" name="Google Shape;176;p7"/>
          <p:cNvSpPr/>
          <p:nvPr/>
        </p:nvSpPr>
        <p:spPr>
          <a:xfrm>
            <a:off x="310301" y="1496308"/>
            <a:ext cx="10051200" cy="1097400"/>
          </a:xfrm>
          <a:prstGeom prst="rect">
            <a:avLst/>
          </a:prstGeom>
          <a:solidFill>
            <a:srgbClr val="DDEBEE"/>
          </a:solidFill>
          <a:ln>
            <a:noFill/>
          </a:ln>
        </p:spPr>
        <p:txBody>
          <a:bodyPr spcFirstLastPara="1" wrap="square" lIns="91425" tIns="45700" rIns="91425" bIns="45700" anchor="ctr" anchorCtr="0">
            <a:noAutofit/>
          </a:bodyPr>
          <a:lstStyle/>
          <a:p>
            <a:pPr marL="285750" marR="0" lvl="0" indent="-17145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77" name="Google Shape;177;p7"/>
          <p:cNvSpPr/>
          <p:nvPr/>
        </p:nvSpPr>
        <p:spPr>
          <a:xfrm>
            <a:off x="438173" y="1560320"/>
            <a:ext cx="9744600" cy="849600"/>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Repeat orders within the same year are discounted using the same rate (i.e. ignoring timing differences of cash flows between orders placed at beginning of year 1 versus middle versus end of year 1)</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Initial acquisition cost is the same for all customers </a:t>
            </a:r>
            <a:endParaRPr sz="1500">
              <a:latin typeface="Calibri"/>
              <a:ea typeface="Calibri"/>
              <a:cs typeface="Calibri"/>
              <a:sym typeface="Calibri"/>
            </a:endParaRPr>
          </a:p>
          <a:p>
            <a:pPr marL="171450" marR="0" lvl="0" indent="-177800" algn="l" rtl="0">
              <a:spcBef>
                <a:spcPts val="360"/>
              </a:spcBef>
              <a:spcAft>
                <a:spcPts val="0"/>
              </a:spcAft>
              <a:buClr>
                <a:srgbClr val="0344B9"/>
              </a:buClr>
              <a:buSzPts val="1300"/>
              <a:buFont typeface="Calibri"/>
              <a:buChar char="•"/>
            </a:pPr>
            <a:r>
              <a:rPr lang="en-SG" sz="1300" b="1">
                <a:solidFill>
                  <a:srgbClr val="0344B9"/>
                </a:solidFill>
                <a:latin typeface="Calibri"/>
                <a:ea typeface="Calibri"/>
                <a:cs typeface="Calibri"/>
                <a:sym typeface="Calibri"/>
              </a:rPr>
              <a:t>Retention cost is the same for all customers</a:t>
            </a:r>
            <a:endParaRPr sz="1500">
              <a:latin typeface="Calibri"/>
              <a:ea typeface="Calibri"/>
              <a:cs typeface="Calibri"/>
              <a:sym typeface="Calibri"/>
            </a:endParaRPr>
          </a:p>
        </p:txBody>
      </p:sp>
      <p:pic>
        <p:nvPicPr>
          <p:cNvPr id="3" name="Picture 2">
            <a:extLst>
              <a:ext uri="{FF2B5EF4-FFF2-40B4-BE49-F238E27FC236}">
                <a16:creationId xmlns:a16="http://schemas.microsoft.com/office/drawing/2014/main" id="{7B8F1C3F-8D46-487B-91A7-5CCBDF663891}"/>
              </a:ext>
            </a:extLst>
          </p:cNvPr>
          <p:cNvPicPr>
            <a:picLocks noChangeAspect="1"/>
          </p:cNvPicPr>
          <p:nvPr/>
        </p:nvPicPr>
        <p:blipFill>
          <a:blip r:embed="rId4"/>
          <a:stretch>
            <a:fillRect/>
          </a:stretch>
        </p:blipFill>
        <p:spPr>
          <a:xfrm>
            <a:off x="188770" y="2924374"/>
            <a:ext cx="10422221" cy="23733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p:nvPr/>
        </p:nvSpPr>
        <p:spPr>
          <a:xfrm>
            <a:off x="3929537" y="2615625"/>
            <a:ext cx="29406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4200">
                <a:solidFill>
                  <a:schemeClr val="dk1"/>
                </a:solidFill>
                <a:latin typeface="Calibri"/>
                <a:ea typeface="Calibri"/>
                <a:cs typeface="Calibri"/>
                <a:sym typeface="Calibri"/>
              </a:rPr>
              <a:t>Discussion</a:t>
            </a:r>
            <a:endParaRPr sz="4200">
              <a:latin typeface="Calibri"/>
              <a:ea typeface="Calibri"/>
              <a:cs typeface="Calibri"/>
              <a:sym typeface="Calibri"/>
            </a:endParaRPr>
          </a:p>
        </p:txBody>
      </p:sp>
      <p:sp>
        <p:nvSpPr>
          <p:cNvPr id="184" name="Google Shape;184;p8"/>
          <p:cNvSpPr txBox="1"/>
          <p:nvPr/>
        </p:nvSpPr>
        <p:spPr>
          <a:xfrm>
            <a:off x="4028281" y="3200400"/>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253356"/>
              </a:solidFill>
              <a:latin typeface="Calibri"/>
              <a:ea typeface="Calibri"/>
              <a:cs typeface="Calibri"/>
              <a:sym typeface="Calibri"/>
            </a:endParaRPr>
          </a:p>
        </p:txBody>
      </p:sp>
      <p:pic>
        <p:nvPicPr>
          <p:cNvPr id="185" name="Google Shape;185;p8" descr="Icon&#10;&#10;Description automatically generated"/>
          <p:cNvPicPr preferRelativeResize="0"/>
          <p:nvPr/>
        </p:nvPicPr>
        <p:blipFill rotWithShape="1">
          <a:blip r:embed="rId3">
            <a:alphaModFix/>
          </a:blip>
          <a:srcRect/>
          <a:stretch/>
        </p:blipFill>
        <p:spPr>
          <a:xfrm>
            <a:off x="9977180" y="214466"/>
            <a:ext cx="609472" cy="7287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p:nvPr/>
        </p:nvSpPr>
        <p:spPr>
          <a:xfrm>
            <a:off x="302003" y="227362"/>
            <a:ext cx="104222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a:solidFill>
                  <a:srgbClr val="253356"/>
                </a:solidFill>
                <a:latin typeface="Calibri"/>
                <a:ea typeface="Calibri"/>
                <a:cs typeface="Calibri"/>
                <a:sym typeface="Calibri"/>
              </a:rPr>
              <a:t>Recommendations on marketing plans</a:t>
            </a:r>
            <a:endParaRPr/>
          </a:p>
        </p:txBody>
      </p:sp>
      <p:sp>
        <p:nvSpPr>
          <p:cNvPr id="191" name="Google Shape;191;p9"/>
          <p:cNvSpPr/>
          <p:nvPr/>
        </p:nvSpPr>
        <p:spPr>
          <a:xfrm>
            <a:off x="310300" y="852256"/>
            <a:ext cx="10051200" cy="5303620"/>
          </a:xfrm>
          <a:prstGeom prst="rect">
            <a:avLst/>
          </a:prstGeom>
          <a:solidFill>
            <a:srgbClr val="DDEB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9"/>
          <p:cNvSpPr/>
          <p:nvPr/>
        </p:nvSpPr>
        <p:spPr>
          <a:xfrm>
            <a:off x="438263" y="1006634"/>
            <a:ext cx="9744600" cy="5027017"/>
          </a:xfrm>
          <a:prstGeom prst="rect">
            <a:avLst/>
          </a:prstGeom>
          <a:noFill/>
          <a:ln>
            <a:noFill/>
          </a:ln>
        </p:spPr>
        <p:txBody>
          <a:bodyPr spcFirstLastPara="1" wrap="square" lIns="0" tIns="0" rIns="0" bIns="0" anchor="t" anchorCtr="0">
            <a:spAutoFit/>
          </a:bodyPr>
          <a:lstStyle/>
          <a:p>
            <a:pPr marL="171450" marR="0" lvl="0" indent="-177800" algn="l" rtl="0">
              <a:spcBef>
                <a:spcPts val="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Customers' initial purchase is a good indicator of their future values, with revenue per customer declining but remaining within the range of their initial purchase. For example, purchases made by customers whose initial purchase is greater than $50 remain over $50 on average in subsequent years</a:t>
            </a:r>
            <a:endParaRPr sz="1500" dirty="0">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The company should treat the two customer groups differently to reduce retention cost which is currently the same for both ($6 per customer). For example,</a:t>
            </a:r>
            <a:endParaRPr sz="1500" dirty="0">
              <a:latin typeface="Calibri"/>
              <a:ea typeface="Calibri"/>
              <a:cs typeface="Calibri"/>
              <a:sym typeface="Calibri"/>
            </a:endParaRPr>
          </a:p>
          <a:p>
            <a:pPr marL="628650" marR="0" lvl="1" indent="-177800" algn="l" rtl="0">
              <a:spcBef>
                <a:spcPts val="420"/>
              </a:spcBef>
              <a:spcAft>
                <a:spcPts val="0"/>
              </a:spcAft>
              <a:buClr>
                <a:srgbClr val="0344B9"/>
              </a:buClr>
              <a:buSzPts val="1500"/>
              <a:buFont typeface="Calibri"/>
              <a:buChar char="•"/>
            </a:pPr>
            <a:r>
              <a:rPr lang="en-SG" sz="1500" b="1" i="0" u="none" strike="noStrike" cap="none" dirty="0">
                <a:solidFill>
                  <a:srgbClr val="0344B9"/>
                </a:solidFill>
                <a:latin typeface="Calibri"/>
                <a:ea typeface="Calibri"/>
                <a:cs typeface="Calibri"/>
                <a:sym typeface="Calibri"/>
              </a:rPr>
              <a:t>They can send customers with small initial purchases fewer </a:t>
            </a:r>
            <a:r>
              <a:rPr lang="en-SG" sz="1500" b="1" i="0" u="none" strike="noStrike" cap="none" dirty="0" err="1">
                <a:solidFill>
                  <a:srgbClr val="0344B9"/>
                </a:solidFill>
                <a:latin typeface="Calibri"/>
                <a:ea typeface="Calibri"/>
                <a:cs typeface="Calibri"/>
                <a:sym typeface="Calibri"/>
              </a:rPr>
              <a:t>catalogs</a:t>
            </a:r>
            <a:r>
              <a:rPr lang="en-SG" sz="1500" b="1" i="0" u="none" strike="noStrike" cap="none" dirty="0">
                <a:solidFill>
                  <a:srgbClr val="0344B9"/>
                </a:solidFill>
                <a:latin typeface="Calibri"/>
                <a:ea typeface="Calibri"/>
                <a:cs typeface="Calibri"/>
                <a:sym typeface="Calibri"/>
              </a:rPr>
              <a:t>, especially starting from year 3 when they bring little revenue</a:t>
            </a:r>
            <a:endParaRPr sz="1500" dirty="0">
              <a:latin typeface="Calibri"/>
              <a:ea typeface="Calibri"/>
              <a:cs typeface="Calibri"/>
              <a:sym typeface="Calibri"/>
            </a:endParaRPr>
          </a:p>
          <a:p>
            <a:pPr marL="628650" marR="0" lvl="1" indent="-177800" algn="l" rtl="0">
              <a:spcBef>
                <a:spcPts val="420"/>
              </a:spcBef>
              <a:spcAft>
                <a:spcPts val="0"/>
              </a:spcAft>
              <a:buClr>
                <a:srgbClr val="0344B9"/>
              </a:buClr>
              <a:buSzPts val="1500"/>
              <a:buFont typeface="Calibri"/>
              <a:buChar char="•"/>
            </a:pPr>
            <a:r>
              <a:rPr lang="en-SG" sz="1500" b="1" i="0" u="none" strike="noStrike" cap="none" dirty="0">
                <a:solidFill>
                  <a:srgbClr val="0344B9"/>
                </a:solidFill>
                <a:latin typeface="Calibri"/>
                <a:ea typeface="Calibri"/>
                <a:cs typeface="Calibri"/>
                <a:sym typeface="Calibri"/>
              </a:rPr>
              <a:t>Those with decreased spending should receive fewer </a:t>
            </a:r>
            <a:r>
              <a:rPr lang="en-SG" sz="1500" b="1" i="0" u="none" strike="noStrike" cap="none" dirty="0" err="1">
                <a:solidFill>
                  <a:srgbClr val="0344B9"/>
                </a:solidFill>
                <a:latin typeface="Calibri"/>
                <a:ea typeface="Calibri"/>
                <a:cs typeface="Calibri"/>
                <a:sym typeface="Calibri"/>
              </a:rPr>
              <a:t>catalogs</a:t>
            </a:r>
            <a:r>
              <a:rPr lang="en-SG" sz="1500" b="1" i="0" u="none" strike="noStrike" cap="none" dirty="0">
                <a:solidFill>
                  <a:srgbClr val="0344B9"/>
                </a:solidFill>
                <a:latin typeface="Calibri"/>
                <a:ea typeface="Calibri"/>
                <a:cs typeface="Calibri"/>
                <a:sym typeface="Calibri"/>
              </a:rPr>
              <a:t> or less expensive </a:t>
            </a:r>
            <a:r>
              <a:rPr lang="en-SG" sz="1500" b="1" i="0" u="none" strike="noStrike" cap="none" dirty="0" err="1">
                <a:solidFill>
                  <a:srgbClr val="0344B9"/>
                </a:solidFill>
                <a:latin typeface="Calibri"/>
                <a:ea typeface="Calibri"/>
                <a:cs typeface="Calibri"/>
                <a:sym typeface="Calibri"/>
              </a:rPr>
              <a:t>catalogs</a:t>
            </a:r>
            <a:r>
              <a:rPr lang="en-SG" sz="1500" b="1" i="0" u="none" strike="noStrike" cap="none" dirty="0">
                <a:solidFill>
                  <a:srgbClr val="0344B9"/>
                </a:solidFill>
                <a:latin typeface="Calibri"/>
                <a:ea typeface="Calibri"/>
                <a:cs typeface="Calibri"/>
                <a:sym typeface="Calibri"/>
              </a:rPr>
              <a:t> (e.g. e-</a:t>
            </a:r>
            <a:r>
              <a:rPr lang="en-SG" sz="1500" b="1" i="0" u="none" strike="noStrike" cap="none" dirty="0" err="1">
                <a:solidFill>
                  <a:srgbClr val="0344B9"/>
                </a:solidFill>
                <a:latin typeface="Calibri"/>
                <a:ea typeface="Calibri"/>
                <a:cs typeface="Calibri"/>
                <a:sym typeface="Calibri"/>
              </a:rPr>
              <a:t>catalogs</a:t>
            </a:r>
            <a:r>
              <a:rPr lang="en-SG" sz="1500" b="1" i="0" u="none" strike="noStrike" cap="none" dirty="0">
                <a:solidFill>
                  <a:srgbClr val="0344B9"/>
                </a:solidFill>
                <a:latin typeface="Calibri"/>
                <a:ea typeface="Calibri"/>
                <a:cs typeface="Calibri"/>
                <a:sym typeface="Calibri"/>
              </a:rPr>
              <a:t>)</a:t>
            </a:r>
            <a:endParaRPr sz="1500" dirty="0">
              <a:latin typeface="Calibri"/>
              <a:ea typeface="Calibri"/>
              <a:cs typeface="Calibri"/>
              <a:sym typeface="Calibri"/>
            </a:endParaRPr>
          </a:p>
          <a:p>
            <a:pPr marL="628650" marR="0" lvl="1" indent="-177800" algn="l" rtl="0">
              <a:spcBef>
                <a:spcPts val="420"/>
              </a:spcBef>
              <a:spcAft>
                <a:spcPts val="0"/>
              </a:spcAft>
              <a:buClr>
                <a:srgbClr val="0344B9"/>
              </a:buClr>
              <a:buSzPts val="1500"/>
              <a:buFont typeface="Calibri"/>
              <a:buChar char="•"/>
            </a:pPr>
            <a:r>
              <a:rPr lang="en-SG" sz="1500" b="1" i="0" u="none" strike="noStrike" cap="none" dirty="0">
                <a:solidFill>
                  <a:srgbClr val="0344B9"/>
                </a:solidFill>
                <a:latin typeface="Calibri"/>
                <a:ea typeface="Calibri"/>
                <a:cs typeface="Calibri"/>
                <a:sym typeface="Calibri"/>
              </a:rPr>
              <a:t>The company can tailor the content of the </a:t>
            </a:r>
            <a:r>
              <a:rPr lang="en-SG" sz="1500" b="1" i="0" u="none" strike="noStrike" cap="none" dirty="0" err="1">
                <a:solidFill>
                  <a:srgbClr val="0344B9"/>
                </a:solidFill>
                <a:latin typeface="Calibri"/>
                <a:ea typeface="Calibri"/>
                <a:cs typeface="Calibri"/>
                <a:sym typeface="Calibri"/>
              </a:rPr>
              <a:t>catalogs</a:t>
            </a:r>
            <a:r>
              <a:rPr lang="en-SG" sz="1500" b="1" i="0" u="none" strike="noStrike" cap="none" dirty="0">
                <a:solidFill>
                  <a:srgbClr val="0344B9"/>
                </a:solidFill>
                <a:latin typeface="Calibri"/>
                <a:ea typeface="Calibri"/>
                <a:cs typeface="Calibri"/>
                <a:sym typeface="Calibri"/>
              </a:rPr>
              <a:t> based on customers’ demographics and preferences using their profile data and historical purchases instead of sending everything to all customers</a:t>
            </a:r>
            <a:endParaRPr sz="1500" dirty="0">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Currently acquisition cost is the same across all customers. It is recommended to identify different customer segments and tailor the budget accordingly to reduce acquisition cost. For example, those with higher prospect should be targeted first with more detailed </a:t>
            </a:r>
            <a:r>
              <a:rPr lang="en-SG" sz="1500" b="1" dirty="0" err="1">
                <a:solidFill>
                  <a:srgbClr val="0344B9"/>
                </a:solidFill>
                <a:latin typeface="Calibri"/>
                <a:ea typeface="Calibri"/>
                <a:cs typeface="Calibri"/>
                <a:sym typeface="Calibri"/>
              </a:rPr>
              <a:t>catalogs</a:t>
            </a:r>
            <a:endParaRPr sz="1500" b="1" dirty="0">
              <a:solidFill>
                <a:srgbClr val="0344B9"/>
              </a:solidFill>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The company can explore a loyalty program to encourage more repeat orders. The program can offer vouchers and discounts based on customers’ past purchases. E.g., discounts for order higher than a certain value to encourage larger order sizes, vouchers applied on subsequent purchase to increase the frequency of repeat orders</a:t>
            </a:r>
            <a:endParaRPr sz="1500" b="1" dirty="0">
              <a:solidFill>
                <a:srgbClr val="0344B9"/>
              </a:solidFill>
              <a:latin typeface="Calibri"/>
              <a:ea typeface="Calibri"/>
              <a:cs typeface="Calibri"/>
              <a:sym typeface="Calibri"/>
            </a:endParaRP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It can also explore other marketing channels besides the current method of sending postal </a:t>
            </a:r>
            <a:r>
              <a:rPr lang="en-SG" sz="1500" b="1" dirty="0" err="1">
                <a:solidFill>
                  <a:srgbClr val="0344B9"/>
                </a:solidFill>
                <a:latin typeface="Calibri"/>
                <a:ea typeface="Calibri"/>
                <a:cs typeface="Calibri"/>
                <a:sym typeface="Calibri"/>
              </a:rPr>
              <a:t>catalogs</a:t>
            </a:r>
            <a:r>
              <a:rPr lang="en-SG" sz="1500" b="1" dirty="0">
                <a:solidFill>
                  <a:srgbClr val="0344B9"/>
                </a:solidFill>
                <a:latin typeface="Calibri"/>
                <a:ea typeface="Calibri"/>
                <a:cs typeface="Calibri"/>
                <a:sym typeface="Calibri"/>
              </a:rPr>
              <a:t> such as social media marketing which can reach more prospects at a lower cost</a:t>
            </a:r>
          </a:p>
          <a:p>
            <a:pPr marL="171450" marR="0" lvl="0" indent="-177800" algn="l" rtl="0">
              <a:spcBef>
                <a:spcPts val="420"/>
              </a:spcBef>
              <a:spcAft>
                <a:spcPts val="0"/>
              </a:spcAft>
              <a:buClr>
                <a:srgbClr val="0344B9"/>
              </a:buClr>
              <a:buSzPts val="1500"/>
              <a:buFont typeface="Calibri"/>
              <a:buChar char="•"/>
            </a:pPr>
            <a:r>
              <a:rPr lang="en-SG" sz="1500" b="1" dirty="0">
                <a:solidFill>
                  <a:srgbClr val="0344B9"/>
                </a:solidFill>
                <a:latin typeface="Calibri"/>
                <a:ea typeface="Calibri"/>
                <a:cs typeface="Calibri"/>
                <a:sym typeface="Calibri"/>
              </a:rPr>
              <a:t>A referral mechanism where customers get discounts for referring their friends and families may be useful in increasing repeat orders from existing customers and acquiring new customers</a:t>
            </a:r>
            <a:endParaRPr sz="1500" b="1" dirty="0">
              <a:solidFill>
                <a:srgbClr val="0344B9"/>
              </a:solidFill>
              <a:latin typeface="Calibri"/>
              <a:ea typeface="Calibri"/>
              <a:cs typeface="Calibri"/>
              <a:sym typeface="Calibri"/>
            </a:endParaRPr>
          </a:p>
        </p:txBody>
      </p:sp>
      <p:pic>
        <p:nvPicPr>
          <p:cNvPr id="193" name="Google Shape;193;p9" descr="Icon&#10;&#10;Description automatically generated"/>
          <p:cNvPicPr preferRelativeResize="0"/>
          <p:nvPr/>
        </p:nvPicPr>
        <p:blipFill rotWithShape="1">
          <a:blip r:embed="rId3">
            <a:alphaModFix/>
          </a:blip>
          <a:srcRect/>
          <a:stretch/>
        </p:blipFill>
        <p:spPr>
          <a:xfrm>
            <a:off x="9977180" y="214466"/>
            <a:ext cx="609472" cy="72871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870</Words>
  <Application>Microsoft Office PowerPoint</Application>
  <PresentationFormat>Custom</PresentationFormat>
  <Paragraphs>44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Retrospect</vt:lpstr>
      <vt:lpstr>Tuscan - CLV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Tuscan - CLV Analysis</dc:title>
  <dc:creator>Mai Lan Hoang</dc:creator>
  <cp:lastModifiedBy>Mai Lan Hoang</cp:lastModifiedBy>
  <cp:revision>3</cp:revision>
  <dcterms:created xsi:type="dcterms:W3CDTF">2022-08-06T02:18:18Z</dcterms:created>
  <dcterms:modified xsi:type="dcterms:W3CDTF">2022-10-15T04:45:28Z</dcterms:modified>
</cp:coreProperties>
</file>