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D7B6-8578-4A00-9DAE-4C921B43903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8378-6351-4C18-B1C4-AACE05619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637439"/>
            <a:ext cx="6934200" cy="573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5266" y="253424"/>
            <a:ext cx="1447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Can change Name here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3319866" y="515034"/>
            <a:ext cx="1295400" cy="2439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1219" y="4329060"/>
            <a:ext cx="32004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Name of your data goes here. Needs the file extensions, in this class we will have “.csv” files, for example “price.csv”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191000" y="4698392"/>
            <a:ext cx="1620219" cy="7118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2743200"/>
            <a:ext cx="1219200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Pick a name here you like, this will be the name of the data in R, I use this notation “</a:t>
            </a:r>
            <a:r>
              <a:rPr lang="en-US" sz="1400" dirty="0" err="1" smtClean="0"/>
              <a:t>data.price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838200" y="4559082"/>
            <a:ext cx="1447800" cy="8511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0" y="5410200"/>
            <a:ext cx="2819400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When wanting to use your data in R you need to call it given the name YOU gave it (in my example, “</a:t>
            </a:r>
            <a:r>
              <a:rPr lang="en-US" sz="1400" dirty="0" err="1" smtClean="0"/>
              <a:t>data.price</a:t>
            </a:r>
            <a:r>
              <a:rPr lang="en-US" sz="1400" dirty="0" smtClean="0"/>
              <a:t>”)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009900" y="5887253"/>
            <a:ext cx="2324100" cy="56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</p:cNvCxnSpPr>
          <p:nvPr/>
        </p:nvCxnSpPr>
        <p:spPr>
          <a:xfrm flipH="1">
            <a:off x="3276600" y="5887254"/>
            <a:ext cx="2057400" cy="2087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9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Oliver Rutz</cp:lastModifiedBy>
  <cp:revision>4</cp:revision>
  <dcterms:created xsi:type="dcterms:W3CDTF">2018-10-10T18:40:39Z</dcterms:created>
  <dcterms:modified xsi:type="dcterms:W3CDTF">2018-10-10T19:08:18Z</dcterms:modified>
</cp:coreProperties>
</file>