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D0C-57CB-4917-991C-A0FB6AE10B0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44E3-C75F-428F-8516-8B47B749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0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D0C-57CB-4917-991C-A0FB6AE10B0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44E3-C75F-428F-8516-8B47B749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4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D0C-57CB-4917-991C-A0FB6AE10B0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44E3-C75F-428F-8516-8B47B749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5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D0C-57CB-4917-991C-A0FB6AE10B0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44E3-C75F-428F-8516-8B47B749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4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D0C-57CB-4917-991C-A0FB6AE10B0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44E3-C75F-428F-8516-8B47B749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4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D0C-57CB-4917-991C-A0FB6AE10B0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44E3-C75F-428F-8516-8B47B749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1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D0C-57CB-4917-991C-A0FB6AE10B0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44E3-C75F-428F-8516-8B47B749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D0C-57CB-4917-991C-A0FB6AE10B0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44E3-C75F-428F-8516-8B47B749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7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D0C-57CB-4917-991C-A0FB6AE10B0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44E3-C75F-428F-8516-8B47B749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D0C-57CB-4917-991C-A0FB6AE10B0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44E3-C75F-428F-8516-8B47B749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2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D0C-57CB-4917-991C-A0FB6AE10B0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44E3-C75F-428F-8516-8B47B749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0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67D0C-57CB-4917-991C-A0FB6AE10B08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444E3-C75F-428F-8516-8B47B749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3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71008"/>
            <a:ext cx="7510462" cy="321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7790" y="152400"/>
            <a:ext cx="3243666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We often have to create some new variables from our data. In my example here the data is called “</a:t>
            </a:r>
            <a:r>
              <a:rPr lang="en-US" sz="1400" dirty="0" err="1" smtClean="0"/>
              <a:t>data.advertising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705100" y="1664511"/>
            <a:ext cx="11430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Make a new data vector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19" idx="2"/>
          </p:cNvCxnSpPr>
          <p:nvPr/>
        </p:nvCxnSpPr>
        <p:spPr>
          <a:xfrm flipH="1">
            <a:off x="762000" y="2187731"/>
            <a:ext cx="2514600" cy="23842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1780" y="5562600"/>
            <a:ext cx="4489988" cy="11695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“c” function helps you to make a lagged vector (i.e., “move back in time”). You only need to give the command the name of the vector you want to lag. “-1” mean you want to go one unit back in time. In our case we have days. If you would want to go back 2 days, you would use “-2”.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24" idx="0"/>
          </p:cNvCxnSpPr>
          <p:nvPr/>
        </p:nvCxnSpPr>
        <p:spPr>
          <a:xfrm flipH="1" flipV="1">
            <a:off x="2439660" y="5029200"/>
            <a:ext cx="677114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rot="5400000">
            <a:off x="2325359" y="4456441"/>
            <a:ext cx="228600" cy="7645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8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103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Rutz</dc:creator>
  <cp:lastModifiedBy>Oliver Rutz</cp:lastModifiedBy>
  <cp:revision>5</cp:revision>
  <dcterms:created xsi:type="dcterms:W3CDTF">2018-10-10T18:51:16Z</dcterms:created>
  <dcterms:modified xsi:type="dcterms:W3CDTF">2018-10-14T22:01:54Z</dcterms:modified>
</cp:coreProperties>
</file>