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7D0C-57CB-4917-991C-A0FB6AE10B0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12901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790" y="152400"/>
            <a:ext cx="3243666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 often have to create some new variables from our data. In my example here the data is called “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990600"/>
            <a:ext cx="228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 (take the natural logarithm) of the data vector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11" idx="2"/>
          </p:cNvCxnSpPr>
          <p:nvPr/>
        </p:nvCxnSpPr>
        <p:spPr>
          <a:xfrm flipH="1">
            <a:off x="4495800" y="2784396"/>
            <a:ext cx="2131663" cy="10256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2045732"/>
            <a:ext cx="2586925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data.price$UNITS1 tell R to take the data vector UNITS1 from  the data set 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3276600" y="1513820"/>
            <a:ext cx="1828800" cy="2372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5100" y="1664511"/>
            <a:ext cx="1143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Make a new data vector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9" idx="2"/>
          </p:cNvCxnSpPr>
          <p:nvPr/>
        </p:nvCxnSpPr>
        <p:spPr>
          <a:xfrm flipH="1">
            <a:off x="2895600" y="2187731"/>
            <a:ext cx="381000" cy="16984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80" y="5562600"/>
            <a:ext cx="4489988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Name of the new vector is “logUNITS1” (your choice here), having “</a:t>
            </a:r>
            <a:r>
              <a:rPr lang="en-US" sz="1400" dirty="0" err="1" smtClean="0"/>
              <a:t>data.prices</a:t>
            </a:r>
            <a:r>
              <a:rPr lang="en-US" sz="1400" dirty="0" smtClean="0"/>
              <a:t>$” in front of the name adds the new vector to the existing data set called “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H="1" flipV="1">
            <a:off x="1905000" y="4114800"/>
            <a:ext cx="1211774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90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Oliver Rutz</cp:lastModifiedBy>
  <cp:revision>4</cp:revision>
  <dcterms:created xsi:type="dcterms:W3CDTF">2018-10-10T18:51:16Z</dcterms:created>
  <dcterms:modified xsi:type="dcterms:W3CDTF">2018-10-11T21:35:44Z</dcterms:modified>
</cp:coreProperties>
</file>