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23" d="100"/>
          <a:sy n="123" d="100"/>
        </p:scale>
        <p:origin x="-129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A8EED-5E8B-4AEE-8C74-77944D148581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B6E41-40E6-45E8-A980-82601ADC6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432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A8EED-5E8B-4AEE-8C74-77944D148581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B6E41-40E6-45E8-A980-82601ADC6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061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A8EED-5E8B-4AEE-8C74-77944D148581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B6E41-40E6-45E8-A980-82601ADC6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124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A8EED-5E8B-4AEE-8C74-77944D148581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B6E41-40E6-45E8-A980-82601ADC6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961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A8EED-5E8B-4AEE-8C74-77944D148581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B6E41-40E6-45E8-A980-82601ADC6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746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A8EED-5E8B-4AEE-8C74-77944D148581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B6E41-40E6-45E8-A980-82601ADC6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555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A8EED-5E8B-4AEE-8C74-77944D148581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B6E41-40E6-45E8-A980-82601ADC6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607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A8EED-5E8B-4AEE-8C74-77944D148581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B6E41-40E6-45E8-A980-82601ADC6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432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A8EED-5E8B-4AEE-8C74-77944D148581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B6E41-40E6-45E8-A980-82601ADC6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550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A8EED-5E8B-4AEE-8C74-77944D148581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B6E41-40E6-45E8-A980-82601ADC6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891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A8EED-5E8B-4AEE-8C74-77944D148581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B6E41-40E6-45E8-A980-82601ADC6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912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6A8EED-5E8B-4AEE-8C74-77944D148581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2B6E41-40E6-45E8-A980-82601ADC6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526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19200"/>
            <a:ext cx="8690177" cy="378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52400" y="304800"/>
            <a:ext cx="3243666" cy="73866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Your name for the model output. I use lm (for linear model) and a number. But again, your choice.</a:t>
            </a:r>
            <a:endParaRPr lang="en-US" sz="1400" dirty="0"/>
          </a:p>
        </p:txBody>
      </p:sp>
      <p:cxnSp>
        <p:nvCxnSpPr>
          <p:cNvPr id="6" name="Straight Arrow Connector 5"/>
          <p:cNvCxnSpPr>
            <a:stCxn id="7" idx="2"/>
          </p:cNvCxnSpPr>
          <p:nvPr/>
        </p:nvCxnSpPr>
        <p:spPr>
          <a:xfrm flipH="1">
            <a:off x="1295400" y="1043464"/>
            <a:ext cx="478833" cy="276653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267200" y="498529"/>
            <a:ext cx="2209800" cy="73866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lm is the linear model package, it will run your regression</a:t>
            </a:r>
          </a:p>
        </p:txBody>
      </p:sp>
      <p:cxnSp>
        <p:nvCxnSpPr>
          <p:cNvPr id="11" name="Straight Arrow Connector 10"/>
          <p:cNvCxnSpPr>
            <a:stCxn id="12" idx="2"/>
          </p:cNvCxnSpPr>
          <p:nvPr/>
        </p:nvCxnSpPr>
        <p:spPr>
          <a:xfrm flipH="1">
            <a:off x="2209800" y="1237193"/>
            <a:ext cx="3162300" cy="257280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324600" y="4114800"/>
            <a:ext cx="2209800" cy="95410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You need to tell the model the name of your dataset (in my example “</a:t>
            </a:r>
            <a:r>
              <a:rPr lang="en-US" sz="1400" dirty="0" err="1" smtClean="0"/>
              <a:t>data.price</a:t>
            </a:r>
            <a:r>
              <a:rPr lang="en-US" sz="1400" dirty="0" smtClean="0"/>
              <a:t>”)</a:t>
            </a:r>
          </a:p>
        </p:txBody>
      </p:sp>
      <p:sp>
        <p:nvSpPr>
          <p:cNvPr id="15" name="Right Brace 14"/>
          <p:cNvSpPr/>
          <p:nvPr/>
        </p:nvSpPr>
        <p:spPr>
          <a:xfrm rot="5400000">
            <a:off x="5161747" y="3601253"/>
            <a:ext cx="228600" cy="95089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 flipH="1" flipV="1">
            <a:off x="5372100" y="4191000"/>
            <a:ext cx="952502" cy="40085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ight Brace 22"/>
          <p:cNvSpPr/>
          <p:nvPr/>
        </p:nvSpPr>
        <p:spPr>
          <a:xfrm rot="5400000">
            <a:off x="3238500" y="3505200"/>
            <a:ext cx="228600" cy="12192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00600" y="5318369"/>
            <a:ext cx="2209800" cy="95410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The names of all the independent variables you want to use “connected” by a “+” sign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flipH="1" flipV="1">
            <a:off x="3352800" y="4229100"/>
            <a:ext cx="1447800" cy="145860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324100" y="5585113"/>
            <a:ext cx="2209800" cy="73866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The name of the dependent variables you want to use followed by a “~” sign</a:t>
            </a:r>
          </a:p>
        </p:txBody>
      </p:sp>
      <p:cxnSp>
        <p:nvCxnSpPr>
          <p:cNvPr id="29" name="Straight Arrow Connector 28"/>
          <p:cNvCxnSpPr>
            <a:stCxn id="28" idx="0"/>
          </p:cNvCxnSpPr>
          <p:nvPr/>
        </p:nvCxnSpPr>
        <p:spPr>
          <a:xfrm flipH="1" flipV="1">
            <a:off x="2438400" y="3962400"/>
            <a:ext cx="990600" cy="162271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28600" y="5687701"/>
            <a:ext cx="1850433" cy="73866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Name of your </a:t>
            </a:r>
            <a:r>
              <a:rPr lang="en-US" sz="1400" smtClean="0"/>
              <a:t>model to </a:t>
            </a:r>
            <a:r>
              <a:rPr lang="en-US" sz="1400" dirty="0" smtClean="0"/>
              <a:t>get the output with estimates and t-stats</a:t>
            </a:r>
          </a:p>
        </p:txBody>
      </p:sp>
      <p:cxnSp>
        <p:nvCxnSpPr>
          <p:cNvPr id="34" name="Straight Arrow Connector 33"/>
          <p:cNvCxnSpPr>
            <a:stCxn id="33" idx="0"/>
          </p:cNvCxnSpPr>
          <p:nvPr/>
        </p:nvCxnSpPr>
        <p:spPr>
          <a:xfrm flipV="1">
            <a:off x="1153817" y="4773757"/>
            <a:ext cx="620416" cy="91394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75308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100</Words>
  <Application>Microsoft Office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Oliver Rutz</dc:creator>
  <cp:lastModifiedBy>Oliver Rutz</cp:lastModifiedBy>
  <cp:revision>4</cp:revision>
  <dcterms:created xsi:type="dcterms:W3CDTF">2018-10-10T19:02:55Z</dcterms:created>
  <dcterms:modified xsi:type="dcterms:W3CDTF">2018-10-10T19:11:55Z</dcterms:modified>
</cp:coreProperties>
</file>