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6ca9453ad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6ca9453a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6ca9453ad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6ca9453a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6ca9453ad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6ca9453a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ca9453ad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ca9453a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6abadcded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6abadcde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6ca9453ad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6ca9453a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6ca9453ad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6ca9453a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localhost:8888/lab/workspaces/auto-I/tree/Downloads/Project_3_ldr_Metal_Sentiment_Analysis.html" TargetMode="External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3043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Moozeek NLP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AMANDA HOSMAN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r/lanadelrey top words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r/metallica top words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7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bigrams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9625"/>
            <a:ext cx="4788651" cy="38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525" y="1279250"/>
            <a:ext cx="4947476" cy="38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/>
        </p:nvSpPr>
        <p:spPr>
          <a:xfrm>
            <a:off x="911050" y="4743300"/>
            <a:ext cx="63891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interact with scatterplot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575" y="140850"/>
            <a:ext cx="8718601" cy="464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-192990" l="35510" r="-35510" t="192990"/>
          <a:stretch/>
        </p:blipFill>
        <p:spPr>
          <a:xfrm>
            <a:off x="1077025" y="3414340"/>
            <a:ext cx="2730251" cy="172915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10346975" y="3814950"/>
            <a:ext cx="3105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Metallica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1314700" y="701175"/>
            <a:ext cx="1464600" cy="43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layfair Display"/>
                <a:ea typeface="Playfair Display"/>
                <a:cs typeface="Playfair Display"/>
                <a:sym typeface="Playfair Display"/>
              </a:rPr>
              <a:t>Conclusion:</a:t>
            </a:r>
            <a:endParaRPr b="1"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1499225" y="1370050"/>
            <a:ext cx="57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1360850" y="1277800"/>
            <a:ext cx="664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The model we chose to better classify the posts for r/lanadelrey and r/metallica is the linear regression model with tfid vectorizer due to its higher r2 score, recall and f-1 score as a whole.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1672225" y="2140650"/>
            <a:ext cx="1995000" cy="43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layfair Display"/>
                <a:ea typeface="Playfair Display"/>
                <a:cs typeface="Playfair Display"/>
                <a:sym typeface="Playfair Display"/>
              </a:rPr>
              <a:t>Recommendations: </a:t>
            </a:r>
            <a:endParaRPr b="1"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1948925" y="2800100"/>
            <a:ext cx="5316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When someone wants to listen to a certain genre, they do not want to be interupted with a sudden change of tone/tune. Classifying keywords should be a priority to categorize the correct artist to the correct genre. Also, makes a run for a great listening experience.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Dig further into keyword predicitions for moods in regards to genre.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7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92425" y="23558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Moozeek is a new streaming app which lets you listen to tunes from major labels on the web or via the Moozeek app. Like it's competitors: Pandora and Spotify, Moozeek recommends similar artists to your playlist but also adds new and upcoming artists based off similarities and artist selection upon creating an account.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"/>
            <a:ext cx="9144000" cy="178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-1026375" y="1891350"/>
            <a:ext cx="276900" cy="28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Moozeek would like to add a 'relevant artists' section solely formulated from recent keyword searches in their app for a more accurate listening experience.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70525" y="438225"/>
            <a:ext cx="7588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Moozeek would like to add a 'relevant artists' section solely formulated from recent keyword searches in their app for a more accurate listening experience.</a:t>
            </a:r>
            <a:endParaRPr sz="1800"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course</a:t>
            </a:r>
            <a:endParaRPr/>
          </a:p>
        </p:txBody>
      </p:sp>
      <p:grpSp>
        <p:nvGrpSpPr>
          <p:cNvPr id="78" name="Google Shape;78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9" name="Google Shape;79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SUBREDDIT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Gather data from the subreddits of two artists/musicians in different genres.</a:t>
            </a:r>
            <a:endParaRPr sz="1600"/>
          </a:p>
        </p:txBody>
      </p:sp>
      <p:grpSp>
        <p:nvGrpSpPr>
          <p:cNvPr id="83" name="Google Shape;83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4" name="Google Shape;84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Identify the classification model with higher accuracy/recall score to get the key differences that a Moozeek needs to improve attraction from the competitor's audience.</a:t>
            </a:r>
            <a:endParaRPr sz="1600"/>
          </a:p>
        </p:txBody>
      </p:sp>
      <p:grpSp>
        <p:nvGrpSpPr>
          <p:cNvPr id="88" name="Google Shape;88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9" name="Google Shape;89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Communicate out the improvement criterias to bring in better subscription rates to maximize profit from marketing expenses.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-5130" l="0" r="-5130" t="0"/>
          <a:stretch/>
        </p:blipFill>
        <p:spPr>
          <a:xfrm>
            <a:off x="-541051" y="-10"/>
            <a:ext cx="5618700" cy="540716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title"/>
          </p:nvPr>
        </p:nvSpPr>
        <p:spPr>
          <a:xfrm>
            <a:off x="41225" y="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    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-192990" l="35510" r="-35510" t="192990"/>
          <a:stretch/>
        </p:blipFill>
        <p:spPr>
          <a:xfrm>
            <a:off x="1077025" y="3414340"/>
            <a:ext cx="2730251" cy="1729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4605" y="0"/>
            <a:ext cx="511939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0" y="3678850"/>
            <a:ext cx="267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Lana Del Rey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7657600" y="36788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Metallica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selected artists</a:t>
            </a:r>
            <a:endParaRPr/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731300" y="357200"/>
            <a:ext cx="4300500" cy="46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Lana Del Rey: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lang="en" sz="1300"/>
              <a:t>Rose to fame in 2011 when her song ‘Video Games’ gained popularity on Youtube.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300">
                <a:solidFill>
                  <a:srgbClr val="222222"/>
                </a:solidFill>
              </a:rPr>
              <a:t>Best known for her studio album ‘Ultraviolence’ released in 2014.</a:t>
            </a:r>
            <a:endParaRPr sz="1300">
              <a:solidFill>
                <a:srgbClr val="2222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300"/>
              <a:t>Music genre:  ‘indie-pop’ and  ‘sad-core’</a:t>
            </a:r>
            <a:r>
              <a:rPr lang="en" sz="1300">
                <a:solidFill>
                  <a:srgbClr val="222222"/>
                </a:solidFill>
              </a:rPr>
              <a:t>’</a:t>
            </a:r>
            <a:endParaRPr sz="13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</a:rPr>
              <a:t>Metallica:</a:t>
            </a:r>
            <a:endParaRPr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</a:rPr>
              <a:t> </a:t>
            </a:r>
            <a:r>
              <a:rPr lang="en" sz="1300">
                <a:solidFill>
                  <a:schemeClr val="lt1"/>
                </a:solidFill>
                <a:highlight>
                  <a:schemeClr val="dk2"/>
                </a:highlight>
              </a:rPr>
              <a:t>Rose to fame in 1986 with their third album Master of Puppets</a:t>
            </a:r>
            <a:r>
              <a:rPr lang="en" sz="1400">
                <a:solidFill>
                  <a:schemeClr val="lt1"/>
                </a:solidFill>
                <a:highlight>
                  <a:schemeClr val="dk2"/>
                </a:highlight>
              </a:rPr>
              <a:t>.</a:t>
            </a:r>
            <a:endParaRPr sz="140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300">
                <a:solidFill>
                  <a:schemeClr val="lt1"/>
                </a:solidFill>
                <a:highlight>
                  <a:schemeClr val="dk2"/>
                </a:highlight>
              </a:rPr>
              <a:t>Their most recognized song is ‘Enter Sandman’</a:t>
            </a:r>
            <a:endParaRPr sz="130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300">
                <a:solidFill>
                  <a:schemeClr val="lt1"/>
                </a:solidFill>
                <a:highlight>
                  <a:schemeClr val="dk2"/>
                </a:highlight>
              </a:rPr>
              <a:t>Music genre: ‘heavy metal’</a:t>
            </a:r>
            <a:endParaRPr sz="130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13" y="0"/>
            <a:ext cx="81438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50" y="0"/>
            <a:ext cx="8153400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3367500" y="1545350"/>
            <a:ext cx="1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63" y="0"/>
            <a:ext cx="81438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